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Franklin Gothic" panose="020B0604020202020204" charset="0"/>
      <p:bold r:id="rId4"/>
    </p:embeddedFont>
    <p:embeddedFont>
      <p:font typeface="Libre Franklin" pitchFamily="2" charset="-18"/>
      <p:regular r:id="rId5"/>
      <p:bold r:id="rId6"/>
      <p:italic r:id="rId7"/>
      <p:boldItalic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i+JgZmJf7udxu5E3ZxWHtN8+Zh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29E6A48-830A-49F0-9199-026FA1409D52}">
  <a:tblStyle styleId="{529E6A48-830A-49F0-9199-026FA1409D52}" styleName="Table_0">
    <a:wholeTbl>
      <a:tcTxStyle b="off" i="off">
        <a:font>
          <a:latin typeface="Franklin Gothic Book"/>
          <a:ea typeface="Franklin Gothic Book"/>
          <a:cs typeface="Franklin Gothic Book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DF6"/>
          </a:solidFill>
        </a:fill>
      </a:tcStyle>
    </a:wholeTbl>
    <a:band1H>
      <a:tcTxStyle b="off" i="off"/>
      <a:tcStyle>
        <a:tcBdr/>
        <a:fill>
          <a:solidFill>
            <a:srgbClr val="CADAED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DAED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Franklin Gothic Book"/>
          <a:ea typeface="Franklin Gothic Book"/>
          <a:cs typeface="Franklin Gothic Book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Franklin Gothic Book"/>
          <a:ea typeface="Franklin Gothic Book"/>
          <a:cs typeface="Franklin Gothic Book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Franklin Gothic Book"/>
          <a:ea typeface="Franklin Gothic Book"/>
          <a:cs typeface="Franklin Gothic Book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Franklin Gothic Book"/>
          <a:ea typeface="Franklin Gothic Book"/>
          <a:cs typeface="Franklin Gothic Book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4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cs-CZ" sz="1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d4fd6e113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g3d4fd6e1139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7" name="Google Shape;177;g3d4fd6e1139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cs-CZ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>
  <p:cSld name="Nadpis a obsah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5"/>
          <p:cNvSpPr txBox="1">
            <a:spLocks noGrp="1"/>
          </p:cNvSpPr>
          <p:nvPr>
            <p:ph type="body" idx="1"/>
          </p:nvPr>
        </p:nvSpPr>
        <p:spPr>
          <a:xfrm>
            <a:off x="731836" y="1520824"/>
            <a:ext cx="10741722" cy="4824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—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5"/>
          <p:cNvSpPr txBox="1">
            <a:spLocks noGrp="1"/>
          </p:cNvSpPr>
          <p:nvPr>
            <p:ph type="dt" idx="10"/>
          </p:nvPr>
        </p:nvSpPr>
        <p:spPr>
          <a:xfrm>
            <a:off x="9774502" y="6597106"/>
            <a:ext cx="81915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5"/>
          <p:cNvSpPr txBox="1">
            <a:spLocks noGrp="1"/>
          </p:cNvSpPr>
          <p:nvPr>
            <p:ph type="ftr" idx="11"/>
          </p:nvPr>
        </p:nvSpPr>
        <p:spPr>
          <a:xfrm>
            <a:off x="914400" y="6597106"/>
            <a:ext cx="864876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5"/>
          <p:cNvSpPr txBox="1">
            <a:spLocks noGrp="1"/>
          </p:cNvSpPr>
          <p:nvPr>
            <p:ph type="sldNum" idx="12"/>
          </p:nvPr>
        </p:nvSpPr>
        <p:spPr>
          <a:xfrm>
            <a:off x="10804993" y="6597106"/>
            <a:ext cx="51769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5" name="Google Shape;25;p35"/>
          <p:cNvSpPr txBox="1">
            <a:spLocks noGrp="1"/>
          </p:cNvSpPr>
          <p:nvPr>
            <p:ph type="title"/>
          </p:nvPr>
        </p:nvSpPr>
        <p:spPr>
          <a:xfrm>
            <a:off x="441325" y="778756"/>
            <a:ext cx="11032233" cy="497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7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Úvodní snímek" type="secHead">
  <p:cSld name="SECTION_HEADER">
    <p:bg>
      <p:bgPr>
        <a:solidFill>
          <a:schemeClr val="dk2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title"/>
          </p:nvPr>
        </p:nvSpPr>
        <p:spPr>
          <a:xfrm>
            <a:off x="736600" y="3792326"/>
            <a:ext cx="5359400" cy="109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Franklin Gothic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body" idx="1"/>
          </p:nvPr>
        </p:nvSpPr>
        <p:spPr>
          <a:xfrm>
            <a:off x="731838" y="5139212"/>
            <a:ext cx="53594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33"/>
          <p:cNvSpPr/>
          <p:nvPr/>
        </p:nvSpPr>
        <p:spPr>
          <a:xfrm>
            <a:off x="731838" y="4983957"/>
            <a:ext cx="180181" cy="4571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0" name="Google Shape;30;p33"/>
          <p:cNvSpPr/>
          <p:nvPr/>
        </p:nvSpPr>
        <p:spPr>
          <a:xfrm>
            <a:off x="9511030" y="1147825"/>
            <a:ext cx="2680969" cy="4185412"/>
          </a:xfrm>
          <a:custGeom>
            <a:avLst/>
            <a:gdLst/>
            <a:ahLst/>
            <a:cxnLst/>
            <a:rect l="l" t="t" r="r" b="b"/>
            <a:pathLst>
              <a:path w="2680969" h="4185412" extrusionOk="0">
                <a:moveTo>
                  <a:pt x="2680970" y="1920558"/>
                </a:moveTo>
                <a:lnTo>
                  <a:pt x="760095" y="0"/>
                </a:lnTo>
                <a:lnTo>
                  <a:pt x="0" y="760921"/>
                </a:lnTo>
                <a:lnTo>
                  <a:pt x="1330706" y="2092706"/>
                </a:lnTo>
                <a:lnTo>
                  <a:pt x="0" y="3424238"/>
                </a:lnTo>
                <a:lnTo>
                  <a:pt x="760095" y="4185412"/>
                </a:lnTo>
                <a:lnTo>
                  <a:pt x="2092389" y="2853627"/>
                </a:lnTo>
                <a:lnTo>
                  <a:pt x="2680970" y="34424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1" name="Google Shape;31;p33"/>
          <p:cNvSpPr/>
          <p:nvPr/>
        </p:nvSpPr>
        <p:spPr>
          <a:xfrm>
            <a:off x="6847522" y="2479675"/>
            <a:ext cx="5344477" cy="4378325"/>
          </a:xfrm>
          <a:custGeom>
            <a:avLst/>
            <a:gdLst/>
            <a:ahLst/>
            <a:cxnLst/>
            <a:rect l="l" t="t" r="r" b="b"/>
            <a:pathLst>
              <a:path w="5344477" h="4378325" extrusionOk="0">
                <a:moveTo>
                  <a:pt x="5344478" y="3252089"/>
                </a:moveTo>
                <a:lnTo>
                  <a:pt x="4755897" y="2663253"/>
                </a:lnTo>
                <a:lnTo>
                  <a:pt x="3423603" y="3994722"/>
                </a:lnTo>
                <a:lnTo>
                  <a:pt x="1521587" y="2092389"/>
                </a:lnTo>
                <a:lnTo>
                  <a:pt x="2853055" y="760857"/>
                </a:lnTo>
                <a:lnTo>
                  <a:pt x="2092389" y="0"/>
                </a:lnTo>
                <a:lnTo>
                  <a:pt x="0" y="2092389"/>
                </a:lnTo>
                <a:lnTo>
                  <a:pt x="2285620" y="4378325"/>
                </a:lnTo>
                <a:lnTo>
                  <a:pt x="4561650" y="4378325"/>
                </a:lnTo>
                <a:lnTo>
                  <a:pt x="5344478" y="35954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grpSp>
        <p:nvGrpSpPr>
          <p:cNvPr id="32" name="Google Shape;32;p33"/>
          <p:cNvGrpSpPr/>
          <p:nvPr/>
        </p:nvGrpSpPr>
        <p:grpSpPr>
          <a:xfrm>
            <a:off x="732504" y="849756"/>
            <a:ext cx="1026890" cy="1027079"/>
            <a:chOff x="732504" y="849756"/>
            <a:chExt cx="1026890" cy="1027079"/>
          </a:xfrm>
        </p:grpSpPr>
        <p:sp>
          <p:nvSpPr>
            <p:cNvPr id="33" name="Google Shape;33;p33"/>
            <p:cNvSpPr/>
            <p:nvPr/>
          </p:nvSpPr>
          <p:spPr>
            <a:xfrm>
              <a:off x="732504" y="1049399"/>
              <a:ext cx="827246" cy="827436"/>
            </a:xfrm>
            <a:custGeom>
              <a:avLst/>
              <a:gdLst/>
              <a:ahLst/>
              <a:cxnLst/>
              <a:rect l="l" t="t" r="r" b="b"/>
              <a:pathLst>
                <a:path w="827246" h="827436" extrusionOk="0">
                  <a:moveTo>
                    <a:pt x="313658" y="0"/>
                  </a:moveTo>
                  <a:lnTo>
                    <a:pt x="0" y="313849"/>
                  </a:lnTo>
                  <a:lnTo>
                    <a:pt x="513398" y="827437"/>
                  </a:lnTo>
                  <a:lnTo>
                    <a:pt x="827246" y="513588"/>
                  </a:lnTo>
                  <a:lnTo>
                    <a:pt x="713137" y="399479"/>
                  </a:lnTo>
                  <a:lnTo>
                    <a:pt x="513398" y="599218"/>
                  </a:lnTo>
                  <a:lnTo>
                    <a:pt x="228029" y="313849"/>
                  </a:lnTo>
                  <a:lnTo>
                    <a:pt x="427863" y="114205"/>
                  </a:lnTo>
                  <a:lnTo>
                    <a:pt x="3136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4" name="Google Shape;34;p33"/>
            <p:cNvSpPr/>
            <p:nvPr/>
          </p:nvSpPr>
          <p:spPr>
            <a:xfrm>
              <a:off x="1131697" y="849756"/>
              <a:ext cx="627697" cy="627697"/>
            </a:xfrm>
            <a:custGeom>
              <a:avLst/>
              <a:gdLst/>
              <a:ahLst/>
              <a:cxnLst/>
              <a:rect l="l" t="t" r="r" b="b"/>
              <a:pathLst>
                <a:path w="627697" h="627697" extrusionOk="0">
                  <a:moveTo>
                    <a:pt x="0" y="513493"/>
                  </a:moveTo>
                  <a:lnTo>
                    <a:pt x="114205" y="627698"/>
                  </a:lnTo>
                  <a:lnTo>
                    <a:pt x="313944" y="427863"/>
                  </a:lnTo>
                  <a:lnTo>
                    <a:pt x="513588" y="627698"/>
                  </a:lnTo>
                  <a:lnTo>
                    <a:pt x="627698" y="513493"/>
                  </a:lnTo>
                  <a:lnTo>
                    <a:pt x="114205" y="0"/>
                  </a:lnTo>
                  <a:lnTo>
                    <a:pt x="0" y="114205"/>
                  </a:lnTo>
                  <a:lnTo>
                    <a:pt x="199739" y="313849"/>
                  </a:lnTo>
                  <a:lnTo>
                    <a:pt x="0" y="5134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grpSp>
        <p:nvGrpSpPr>
          <p:cNvPr id="35" name="Google Shape;35;p33"/>
          <p:cNvGrpSpPr/>
          <p:nvPr/>
        </p:nvGrpSpPr>
        <p:grpSpPr>
          <a:xfrm>
            <a:off x="1872238" y="1035994"/>
            <a:ext cx="2198751" cy="583978"/>
            <a:chOff x="1873599" y="1038350"/>
            <a:chExt cx="2198751" cy="583978"/>
          </a:xfrm>
        </p:grpSpPr>
        <p:sp>
          <p:nvSpPr>
            <p:cNvPr id="36" name="Google Shape;36;p33"/>
            <p:cNvSpPr/>
            <p:nvPr/>
          </p:nvSpPr>
          <p:spPr>
            <a:xfrm>
              <a:off x="1873599" y="1106549"/>
              <a:ext cx="141446" cy="199643"/>
            </a:xfrm>
            <a:custGeom>
              <a:avLst/>
              <a:gdLst/>
              <a:ahLst/>
              <a:cxnLst/>
              <a:rect l="l" t="t" r="r" b="b"/>
              <a:pathLst>
                <a:path w="141446" h="199643" extrusionOk="0">
                  <a:moveTo>
                    <a:pt x="0" y="0"/>
                  </a:moveTo>
                  <a:lnTo>
                    <a:pt x="141446" y="0"/>
                  </a:lnTo>
                  <a:lnTo>
                    <a:pt x="141446" y="31337"/>
                  </a:lnTo>
                  <a:lnTo>
                    <a:pt x="88678" y="31337"/>
                  </a:lnTo>
                  <a:lnTo>
                    <a:pt x="88678" y="199644"/>
                  </a:lnTo>
                  <a:lnTo>
                    <a:pt x="52769" y="199644"/>
                  </a:lnTo>
                  <a:lnTo>
                    <a:pt x="52769" y="31337"/>
                  </a:lnTo>
                  <a:lnTo>
                    <a:pt x="0" y="313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7" name="Google Shape;37;p33"/>
            <p:cNvSpPr/>
            <p:nvPr/>
          </p:nvSpPr>
          <p:spPr>
            <a:xfrm>
              <a:off x="2051336" y="1106549"/>
              <a:ext cx="112109" cy="199643"/>
            </a:xfrm>
            <a:custGeom>
              <a:avLst/>
              <a:gdLst/>
              <a:ahLst/>
              <a:cxnLst/>
              <a:rect l="l" t="t" r="r" b="b"/>
              <a:pathLst>
                <a:path w="112109" h="199643" extrusionOk="0">
                  <a:moveTo>
                    <a:pt x="35909" y="168307"/>
                  </a:move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112109" y="0"/>
                  </a:lnTo>
                  <a:lnTo>
                    <a:pt x="112109" y="31337"/>
                  </a:lnTo>
                  <a:lnTo>
                    <a:pt x="35909" y="31337"/>
                  </a:lnTo>
                  <a:lnTo>
                    <a:pt x="35909" y="82106"/>
                  </a:lnTo>
                  <a:lnTo>
                    <a:pt x="105823" y="82106"/>
                  </a:lnTo>
                  <a:lnTo>
                    <a:pt x="105823" y="113443"/>
                  </a:lnTo>
                  <a:lnTo>
                    <a:pt x="35909" y="113443"/>
                  </a:lnTo>
                  <a:lnTo>
                    <a:pt x="35909" y="1682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8" name="Google Shape;38;p33"/>
            <p:cNvSpPr/>
            <p:nvPr/>
          </p:nvSpPr>
          <p:spPr>
            <a:xfrm>
              <a:off x="2198116" y="1104168"/>
              <a:ext cx="136112" cy="204311"/>
            </a:xfrm>
            <a:custGeom>
              <a:avLst/>
              <a:gdLst/>
              <a:ahLst/>
              <a:cxnLst/>
              <a:rect l="l" t="t" r="r" b="b"/>
              <a:pathLst>
                <a:path w="136112" h="204311" extrusionOk="0">
                  <a:moveTo>
                    <a:pt x="36100" y="130493"/>
                  </a:moveTo>
                  <a:cubicBezTo>
                    <a:pt x="36100" y="155353"/>
                    <a:pt x="45815" y="171545"/>
                    <a:pt x="72009" y="171545"/>
                  </a:cubicBezTo>
                  <a:cubicBezTo>
                    <a:pt x="86582" y="171545"/>
                    <a:pt x="97917" y="167831"/>
                    <a:pt x="108204" y="148971"/>
                  </a:cubicBezTo>
                  <a:lnTo>
                    <a:pt x="136112" y="162687"/>
                  </a:lnTo>
                  <a:cubicBezTo>
                    <a:pt x="122682" y="191262"/>
                    <a:pt x="103632" y="204311"/>
                    <a:pt x="71914" y="204311"/>
                  </a:cubicBezTo>
                  <a:cubicBezTo>
                    <a:pt x="21431" y="204311"/>
                    <a:pt x="0" y="173450"/>
                    <a:pt x="0" y="127540"/>
                  </a:cubicBezTo>
                  <a:lnTo>
                    <a:pt x="0" y="76772"/>
                  </a:lnTo>
                  <a:cubicBezTo>
                    <a:pt x="0" y="30861"/>
                    <a:pt x="20574" y="0"/>
                    <a:pt x="71056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347" y="55626"/>
                  </a:lnTo>
                  <a:cubicBezTo>
                    <a:pt x="97060" y="38481"/>
                    <a:pt x="85630" y="32766"/>
                    <a:pt x="71152" y="32766"/>
                  </a:cubicBezTo>
                  <a:cubicBezTo>
                    <a:pt x="44863" y="32766"/>
                    <a:pt x="36100" y="49054"/>
                    <a:pt x="36100" y="73819"/>
                  </a:cubicBezTo>
                  <a:lnTo>
                    <a:pt x="36100" y="1303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9" name="Google Shape;39;p33"/>
            <p:cNvSpPr/>
            <p:nvPr/>
          </p:nvSpPr>
          <p:spPr>
            <a:xfrm>
              <a:off x="2364804" y="1106549"/>
              <a:ext cx="141732" cy="199643"/>
            </a:xfrm>
            <a:custGeom>
              <a:avLst/>
              <a:gdLst/>
              <a:ahLst/>
              <a:cxnLst/>
              <a:rect l="l" t="t" r="r" b="b"/>
              <a:pathLst>
                <a:path w="141732" h="199643" extrusionOk="0">
                  <a:moveTo>
                    <a:pt x="105823" y="113538"/>
                  </a:moveTo>
                  <a:lnTo>
                    <a:pt x="35909" y="113538"/>
                  </a:lnTo>
                  <a:lnTo>
                    <a:pt x="359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35909" y="0"/>
                  </a:lnTo>
                  <a:lnTo>
                    <a:pt x="35909" y="81915"/>
                  </a:lnTo>
                  <a:lnTo>
                    <a:pt x="105823" y="81915"/>
                  </a:lnTo>
                  <a:lnTo>
                    <a:pt x="105823" y="0"/>
                  </a:lnTo>
                  <a:lnTo>
                    <a:pt x="141732" y="0"/>
                  </a:lnTo>
                  <a:lnTo>
                    <a:pt x="141732" y="199644"/>
                  </a:lnTo>
                  <a:lnTo>
                    <a:pt x="105823" y="199644"/>
                  </a:lnTo>
                  <a:lnTo>
                    <a:pt x="105823" y="1135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0" name="Google Shape;40;p33"/>
            <p:cNvSpPr/>
            <p:nvPr/>
          </p:nvSpPr>
          <p:spPr>
            <a:xfrm>
              <a:off x="2553970" y="1106549"/>
              <a:ext cx="146018" cy="199643"/>
            </a:xfrm>
            <a:custGeom>
              <a:avLst/>
              <a:gdLst/>
              <a:ahLst/>
              <a:cxnLst/>
              <a:rect l="l" t="t" r="r" b="b"/>
              <a:pathLst>
                <a:path w="146018" h="199643" extrusionOk="0">
                  <a:moveTo>
                    <a:pt x="0" y="0"/>
                  </a:moveTo>
                  <a:lnTo>
                    <a:pt x="30861" y="0"/>
                  </a:lnTo>
                  <a:lnTo>
                    <a:pt x="110966" y="131540"/>
                  </a:lnTo>
                  <a:lnTo>
                    <a:pt x="112109" y="131540"/>
                  </a:lnTo>
                  <a:lnTo>
                    <a:pt x="112109" y="0"/>
                  </a:lnTo>
                  <a:lnTo>
                    <a:pt x="146018" y="0"/>
                  </a:lnTo>
                  <a:lnTo>
                    <a:pt x="146018" y="199644"/>
                  </a:lnTo>
                  <a:lnTo>
                    <a:pt x="114681" y="199644"/>
                  </a:lnTo>
                  <a:lnTo>
                    <a:pt x="35052" y="68104"/>
                  </a:lnTo>
                  <a:lnTo>
                    <a:pt x="33909" y="68104"/>
                  </a:lnTo>
                  <a:lnTo>
                    <a:pt x="33909" y="199644"/>
                  </a:lnTo>
                  <a:lnTo>
                    <a:pt x="0" y="1996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1" name="Google Shape;41;p33"/>
            <p:cNvSpPr/>
            <p:nvPr/>
          </p:nvSpPr>
          <p:spPr>
            <a:xfrm>
              <a:off x="2740565" y="1104263"/>
              <a:ext cx="141732" cy="204311"/>
            </a:xfrm>
            <a:custGeom>
              <a:avLst/>
              <a:gdLst/>
              <a:ahLst/>
              <a:cxnLst/>
              <a:rect l="l" t="t" r="r" b="b"/>
              <a:pathLst>
                <a:path w="141732" h="204311" extrusionOk="0">
                  <a:moveTo>
                    <a:pt x="0" y="133541"/>
                  </a:moveTo>
                  <a:lnTo>
                    <a:pt x="0" y="71057"/>
                  </a:lnTo>
                  <a:cubicBezTo>
                    <a:pt x="0" y="28289"/>
                    <a:pt x="23432" y="0"/>
                    <a:pt x="70961" y="0"/>
                  </a:cubicBezTo>
                  <a:cubicBezTo>
                    <a:pt x="118491" y="0"/>
                    <a:pt x="141732" y="28289"/>
                    <a:pt x="141732" y="71057"/>
                  </a:cubicBezTo>
                  <a:lnTo>
                    <a:pt x="141732" y="133541"/>
                  </a:lnTo>
                  <a:cubicBezTo>
                    <a:pt x="141732" y="176308"/>
                    <a:pt x="118586" y="204311"/>
                    <a:pt x="70961" y="204311"/>
                  </a:cubicBezTo>
                  <a:cubicBezTo>
                    <a:pt x="23336" y="204311"/>
                    <a:pt x="0" y="176308"/>
                    <a:pt x="0" y="133541"/>
                  </a:cubicBezTo>
                  <a:close/>
                  <a:moveTo>
                    <a:pt x="105823" y="130397"/>
                  </a:moveTo>
                  <a:lnTo>
                    <a:pt x="105823" y="73914"/>
                  </a:lnTo>
                  <a:cubicBezTo>
                    <a:pt x="105823" y="47339"/>
                    <a:pt x="96965" y="32861"/>
                    <a:pt x="71057" y="32861"/>
                  </a:cubicBezTo>
                  <a:cubicBezTo>
                    <a:pt x="45149" y="32861"/>
                    <a:pt x="36004" y="47435"/>
                    <a:pt x="36004" y="73914"/>
                  </a:cubicBezTo>
                  <a:lnTo>
                    <a:pt x="36004" y="130397"/>
                  </a:lnTo>
                  <a:cubicBezTo>
                    <a:pt x="36004" y="157258"/>
                    <a:pt x="45434" y="171450"/>
                    <a:pt x="71057" y="171450"/>
                  </a:cubicBezTo>
                  <a:cubicBezTo>
                    <a:pt x="96679" y="171450"/>
                    <a:pt x="105823" y="157163"/>
                    <a:pt x="105823" y="13039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2" name="Google Shape;42;p33"/>
            <p:cNvSpPr/>
            <p:nvPr/>
          </p:nvSpPr>
          <p:spPr>
            <a:xfrm>
              <a:off x="2922873" y="1106549"/>
              <a:ext cx="112109" cy="199643"/>
            </a:xfrm>
            <a:custGeom>
              <a:avLst/>
              <a:gdLst/>
              <a:ahLst/>
              <a:cxnLst/>
              <a:rect l="l" t="t" r="r" b="b"/>
              <a:pathLst>
                <a:path w="112109" h="199643" extrusionOk="0">
                  <a:moveTo>
                    <a:pt x="0" y="0"/>
                  </a:moveTo>
                  <a:lnTo>
                    <a:pt x="35909" y="0"/>
                  </a:lnTo>
                  <a:lnTo>
                    <a:pt x="35909" y="168307"/>
                  </a:ln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3" name="Google Shape;43;p33"/>
            <p:cNvSpPr/>
            <p:nvPr/>
          </p:nvSpPr>
          <p:spPr>
            <a:xfrm>
              <a:off x="3063843" y="1104263"/>
              <a:ext cx="141827" cy="204311"/>
            </a:xfrm>
            <a:custGeom>
              <a:avLst/>
              <a:gdLst/>
              <a:ahLst/>
              <a:cxnLst/>
              <a:rect l="l" t="t" r="r" b="b"/>
              <a:pathLst>
                <a:path w="141827" h="204311" extrusionOk="0">
                  <a:moveTo>
                    <a:pt x="0" y="133541"/>
                  </a:moveTo>
                  <a:lnTo>
                    <a:pt x="0" y="71057"/>
                  </a:lnTo>
                  <a:cubicBezTo>
                    <a:pt x="0" y="28289"/>
                    <a:pt x="23431" y="0"/>
                    <a:pt x="71056" y="0"/>
                  </a:cubicBezTo>
                  <a:cubicBezTo>
                    <a:pt x="118682" y="0"/>
                    <a:pt x="141827" y="28289"/>
                    <a:pt x="141827" y="71057"/>
                  </a:cubicBezTo>
                  <a:lnTo>
                    <a:pt x="141827" y="133541"/>
                  </a:lnTo>
                  <a:cubicBezTo>
                    <a:pt x="141827" y="176308"/>
                    <a:pt x="118682" y="204311"/>
                    <a:pt x="71056" y="204311"/>
                  </a:cubicBezTo>
                  <a:cubicBezTo>
                    <a:pt x="23431" y="204311"/>
                    <a:pt x="0" y="176308"/>
                    <a:pt x="0" y="133541"/>
                  </a:cubicBezTo>
                  <a:close/>
                  <a:moveTo>
                    <a:pt x="105823" y="130397"/>
                  </a:moveTo>
                  <a:lnTo>
                    <a:pt x="105823" y="73914"/>
                  </a:lnTo>
                  <a:cubicBezTo>
                    <a:pt x="105823" y="47339"/>
                    <a:pt x="96964" y="32861"/>
                    <a:pt x="71056" y="32861"/>
                  </a:cubicBezTo>
                  <a:cubicBezTo>
                    <a:pt x="45149" y="32861"/>
                    <a:pt x="36004" y="47435"/>
                    <a:pt x="36004" y="73914"/>
                  </a:cubicBezTo>
                  <a:lnTo>
                    <a:pt x="36004" y="130397"/>
                  </a:lnTo>
                  <a:cubicBezTo>
                    <a:pt x="36004" y="157258"/>
                    <a:pt x="45434" y="171450"/>
                    <a:pt x="71056" y="171450"/>
                  </a:cubicBezTo>
                  <a:cubicBezTo>
                    <a:pt x="96679" y="171450"/>
                    <a:pt x="105823" y="157163"/>
                    <a:pt x="105823" y="13039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4" name="Google Shape;44;p33"/>
            <p:cNvSpPr/>
            <p:nvPr/>
          </p:nvSpPr>
          <p:spPr>
            <a:xfrm>
              <a:off x="3239294" y="1104168"/>
              <a:ext cx="139826" cy="204311"/>
            </a:xfrm>
            <a:custGeom>
              <a:avLst/>
              <a:gdLst/>
              <a:ahLst/>
              <a:cxnLst/>
              <a:rect l="l" t="t" r="r" b="b"/>
              <a:pathLst>
                <a:path w="139826" h="204311" extrusionOk="0">
                  <a:moveTo>
                    <a:pt x="70485" y="91345"/>
                  </a:moveTo>
                  <a:lnTo>
                    <a:pt x="139827" y="91345"/>
                  </a:lnTo>
                  <a:lnTo>
                    <a:pt x="139827" y="168402"/>
                  </a:lnTo>
                  <a:cubicBezTo>
                    <a:pt x="131540" y="182404"/>
                    <a:pt x="110680" y="204311"/>
                    <a:pt x="71056" y="204311"/>
                  </a:cubicBezTo>
                  <a:cubicBezTo>
                    <a:pt x="20574" y="204311"/>
                    <a:pt x="0" y="173260"/>
                    <a:pt x="0" y="127254"/>
                  </a:cubicBezTo>
                  <a:lnTo>
                    <a:pt x="0" y="76772"/>
                  </a:lnTo>
                  <a:cubicBezTo>
                    <a:pt x="0" y="30861"/>
                    <a:pt x="20574" y="0"/>
                    <a:pt x="71056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252" y="55626"/>
                  </a:lnTo>
                  <a:cubicBezTo>
                    <a:pt x="96964" y="38481"/>
                    <a:pt x="85535" y="32766"/>
                    <a:pt x="71056" y="32766"/>
                  </a:cubicBezTo>
                  <a:cubicBezTo>
                    <a:pt x="44863" y="32766"/>
                    <a:pt x="36004" y="49054"/>
                    <a:pt x="36004" y="73819"/>
                  </a:cubicBezTo>
                  <a:lnTo>
                    <a:pt x="36004" y="130016"/>
                  </a:lnTo>
                  <a:cubicBezTo>
                    <a:pt x="36004" y="154877"/>
                    <a:pt x="45720" y="171069"/>
                    <a:pt x="71914" y="171069"/>
                  </a:cubicBezTo>
                  <a:cubicBezTo>
                    <a:pt x="90202" y="171069"/>
                    <a:pt x="101060" y="164211"/>
                    <a:pt x="106109" y="157353"/>
                  </a:cubicBezTo>
                  <a:lnTo>
                    <a:pt x="106109" y="122015"/>
                  </a:lnTo>
                  <a:lnTo>
                    <a:pt x="70485" y="122015"/>
                  </a:lnTo>
                  <a:lnTo>
                    <a:pt x="70485" y="9115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5" name="Google Shape;45;p33"/>
            <p:cNvSpPr/>
            <p:nvPr/>
          </p:nvSpPr>
          <p:spPr>
            <a:xfrm>
              <a:off x="3421316" y="1106549"/>
              <a:ext cx="35909" cy="199643"/>
            </a:xfrm>
            <a:custGeom>
              <a:avLst/>
              <a:gdLst/>
              <a:ahLst/>
              <a:cxnLst/>
              <a:rect l="l" t="t" r="r" b="b"/>
              <a:pathLst>
                <a:path w="35909" h="199643" extrusionOk="0">
                  <a:moveTo>
                    <a:pt x="0" y="0"/>
                  </a:moveTo>
                  <a:lnTo>
                    <a:pt x="35909" y="0"/>
                  </a:lnTo>
                  <a:lnTo>
                    <a:pt x="35909" y="199644"/>
                  </a:lnTo>
                  <a:lnTo>
                    <a:pt x="0" y="1996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6" name="Google Shape;46;p33"/>
            <p:cNvSpPr/>
            <p:nvPr/>
          </p:nvSpPr>
          <p:spPr>
            <a:xfrm>
              <a:off x="3497612" y="1104168"/>
              <a:ext cx="136112" cy="204311"/>
            </a:xfrm>
            <a:custGeom>
              <a:avLst/>
              <a:gdLst/>
              <a:ahLst/>
              <a:cxnLst/>
              <a:rect l="l" t="t" r="r" b="b"/>
              <a:pathLst>
                <a:path w="136112" h="204311" extrusionOk="0">
                  <a:moveTo>
                    <a:pt x="36100" y="130493"/>
                  </a:moveTo>
                  <a:cubicBezTo>
                    <a:pt x="36100" y="155353"/>
                    <a:pt x="45815" y="171545"/>
                    <a:pt x="72009" y="171545"/>
                  </a:cubicBezTo>
                  <a:cubicBezTo>
                    <a:pt x="86582" y="171545"/>
                    <a:pt x="98012" y="167831"/>
                    <a:pt x="108204" y="148971"/>
                  </a:cubicBezTo>
                  <a:lnTo>
                    <a:pt x="136112" y="162687"/>
                  </a:lnTo>
                  <a:cubicBezTo>
                    <a:pt x="122682" y="191262"/>
                    <a:pt x="103632" y="204311"/>
                    <a:pt x="71914" y="204311"/>
                  </a:cubicBezTo>
                  <a:cubicBezTo>
                    <a:pt x="21431" y="204311"/>
                    <a:pt x="0" y="173450"/>
                    <a:pt x="0" y="127540"/>
                  </a:cubicBezTo>
                  <a:lnTo>
                    <a:pt x="0" y="76772"/>
                  </a:lnTo>
                  <a:cubicBezTo>
                    <a:pt x="0" y="30861"/>
                    <a:pt x="20574" y="0"/>
                    <a:pt x="71056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347" y="55626"/>
                  </a:lnTo>
                  <a:cubicBezTo>
                    <a:pt x="97060" y="38481"/>
                    <a:pt x="85630" y="32766"/>
                    <a:pt x="71152" y="32766"/>
                  </a:cubicBezTo>
                  <a:cubicBezTo>
                    <a:pt x="44863" y="32766"/>
                    <a:pt x="36100" y="49054"/>
                    <a:pt x="36100" y="73819"/>
                  </a:cubicBezTo>
                  <a:lnTo>
                    <a:pt x="36100" y="1303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7" name="Google Shape;47;p33"/>
            <p:cNvSpPr/>
            <p:nvPr/>
          </p:nvSpPr>
          <p:spPr>
            <a:xfrm>
              <a:off x="3664395" y="1106549"/>
              <a:ext cx="138874" cy="199643"/>
            </a:xfrm>
            <a:custGeom>
              <a:avLst/>
              <a:gdLst/>
              <a:ahLst/>
              <a:cxnLst/>
              <a:rect l="l" t="t" r="r" b="b"/>
              <a:pathLst>
                <a:path w="138874" h="199643" extrusionOk="0">
                  <a:moveTo>
                    <a:pt x="0" y="0"/>
                  </a:moveTo>
                  <a:lnTo>
                    <a:pt x="35909" y="0"/>
                  </a:lnTo>
                  <a:lnTo>
                    <a:pt x="35909" y="81344"/>
                  </a:lnTo>
                  <a:lnTo>
                    <a:pt x="50482" y="81344"/>
                  </a:lnTo>
                  <a:lnTo>
                    <a:pt x="96679" y="0"/>
                  </a:lnTo>
                  <a:lnTo>
                    <a:pt x="136588" y="0"/>
                  </a:lnTo>
                  <a:lnTo>
                    <a:pt x="80677" y="94393"/>
                  </a:lnTo>
                  <a:lnTo>
                    <a:pt x="138874" y="199644"/>
                  </a:lnTo>
                  <a:lnTo>
                    <a:pt x="98393" y="199644"/>
                  </a:lnTo>
                  <a:lnTo>
                    <a:pt x="51625" y="112967"/>
                  </a:lnTo>
                  <a:lnTo>
                    <a:pt x="35909" y="112967"/>
                  </a:lnTo>
                  <a:lnTo>
                    <a:pt x="35909" y="199644"/>
                  </a:lnTo>
                  <a:lnTo>
                    <a:pt x="0" y="1996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8" name="Google Shape;48;p33"/>
            <p:cNvSpPr/>
            <p:nvPr/>
          </p:nvSpPr>
          <p:spPr>
            <a:xfrm>
              <a:off x="3832130" y="1038350"/>
              <a:ext cx="112109" cy="267842"/>
            </a:xfrm>
            <a:custGeom>
              <a:avLst/>
              <a:gdLst/>
              <a:ahLst/>
              <a:cxnLst/>
              <a:rect l="l" t="t" r="r" b="b"/>
              <a:pathLst>
                <a:path w="112109" h="267842" extrusionOk="0">
                  <a:moveTo>
                    <a:pt x="35909" y="236506"/>
                  </a:moveTo>
                  <a:lnTo>
                    <a:pt x="112109" y="236506"/>
                  </a:lnTo>
                  <a:lnTo>
                    <a:pt x="112109" y="267843"/>
                  </a:lnTo>
                  <a:lnTo>
                    <a:pt x="0" y="267843"/>
                  </a:lnTo>
                  <a:lnTo>
                    <a:pt x="0" y="68199"/>
                  </a:lnTo>
                  <a:lnTo>
                    <a:pt x="112109" y="68199"/>
                  </a:lnTo>
                  <a:lnTo>
                    <a:pt x="112109" y="99536"/>
                  </a:lnTo>
                  <a:lnTo>
                    <a:pt x="35909" y="99536"/>
                  </a:lnTo>
                  <a:lnTo>
                    <a:pt x="35909" y="150305"/>
                  </a:lnTo>
                  <a:lnTo>
                    <a:pt x="105823" y="150305"/>
                  </a:lnTo>
                  <a:lnTo>
                    <a:pt x="105823" y="181642"/>
                  </a:lnTo>
                  <a:lnTo>
                    <a:pt x="35909" y="181642"/>
                  </a:lnTo>
                  <a:lnTo>
                    <a:pt x="35909" y="236411"/>
                  </a:lnTo>
                  <a:close/>
                  <a:moveTo>
                    <a:pt x="89249" y="0"/>
                  </a:moveTo>
                  <a:lnTo>
                    <a:pt x="62103" y="49340"/>
                  </a:lnTo>
                  <a:lnTo>
                    <a:pt x="38957" y="49340"/>
                  </a:lnTo>
                  <a:lnTo>
                    <a:pt x="53816" y="0"/>
                  </a:lnTo>
                  <a:lnTo>
                    <a:pt x="891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9" name="Google Shape;49;p33"/>
            <p:cNvSpPr/>
            <p:nvPr/>
          </p:nvSpPr>
          <p:spPr>
            <a:xfrm>
              <a:off x="1877981" y="1417922"/>
              <a:ext cx="136112" cy="204311"/>
            </a:xfrm>
            <a:custGeom>
              <a:avLst/>
              <a:gdLst/>
              <a:ahLst/>
              <a:cxnLst/>
              <a:rect l="l" t="t" r="r" b="b"/>
              <a:pathLst>
                <a:path w="136112" h="204311" extrusionOk="0">
                  <a:moveTo>
                    <a:pt x="36100" y="130492"/>
                  </a:moveTo>
                  <a:cubicBezTo>
                    <a:pt x="36100" y="155353"/>
                    <a:pt x="45815" y="171545"/>
                    <a:pt x="72009" y="171545"/>
                  </a:cubicBezTo>
                  <a:cubicBezTo>
                    <a:pt x="86582" y="171545"/>
                    <a:pt x="98012" y="167830"/>
                    <a:pt x="108204" y="148971"/>
                  </a:cubicBezTo>
                  <a:lnTo>
                    <a:pt x="136112" y="162687"/>
                  </a:lnTo>
                  <a:cubicBezTo>
                    <a:pt x="122682" y="191262"/>
                    <a:pt x="103632" y="204311"/>
                    <a:pt x="71914" y="204311"/>
                  </a:cubicBezTo>
                  <a:cubicBezTo>
                    <a:pt x="21431" y="204311"/>
                    <a:pt x="0" y="173450"/>
                    <a:pt x="0" y="127540"/>
                  </a:cubicBezTo>
                  <a:lnTo>
                    <a:pt x="0" y="76771"/>
                  </a:lnTo>
                  <a:cubicBezTo>
                    <a:pt x="0" y="30861"/>
                    <a:pt x="20574" y="0"/>
                    <a:pt x="71056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347" y="55626"/>
                  </a:lnTo>
                  <a:cubicBezTo>
                    <a:pt x="97060" y="38481"/>
                    <a:pt x="85630" y="32766"/>
                    <a:pt x="71152" y="32766"/>
                  </a:cubicBezTo>
                  <a:cubicBezTo>
                    <a:pt x="44863" y="32766"/>
                    <a:pt x="36100" y="49054"/>
                    <a:pt x="36100" y="73819"/>
                  </a:cubicBezTo>
                  <a:lnTo>
                    <a:pt x="36100" y="1303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0" name="Google Shape;50;p33"/>
            <p:cNvSpPr/>
            <p:nvPr/>
          </p:nvSpPr>
          <p:spPr>
            <a:xfrm>
              <a:off x="2044763" y="1420398"/>
              <a:ext cx="112109" cy="199644"/>
            </a:xfrm>
            <a:custGeom>
              <a:avLst/>
              <a:gdLst/>
              <a:ahLst/>
              <a:cxnLst/>
              <a:rect l="l" t="t" r="r" b="b"/>
              <a:pathLst>
                <a:path w="112109" h="199644" extrusionOk="0">
                  <a:moveTo>
                    <a:pt x="35909" y="168307"/>
                  </a:move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112109" y="0"/>
                  </a:lnTo>
                  <a:lnTo>
                    <a:pt x="112109" y="31337"/>
                  </a:lnTo>
                  <a:lnTo>
                    <a:pt x="35909" y="31337"/>
                  </a:lnTo>
                  <a:lnTo>
                    <a:pt x="35909" y="82105"/>
                  </a:lnTo>
                  <a:lnTo>
                    <a:pt x="105823" y="82105"/>
                  </a:lnTo>
                  <a:lnTo>
                    <a:pt x="105823" y="113443"/>
                  </a:lnTo>
                  <a:lnTo>
                    <a:pt x="35909" y="113443"/>
                  </a:lnTo>
                  <a:lnTo>
                    <a:pt x="35909" y="1682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1" name="Google Shape;51;p33"/>
            <p:cNvSpPr/>
            <p:nvPr/>
          </p:nvSpPr>
          <p:spPr>
            <a:xfrm>
              <a:off x="2198497" y="1420398"/>
              <a:ext cx="146113" cy="199644"/>
            </a:xfrm>
            <a:custGeom>
              <a:avLst/>
              <a:gdLst/>
              <a:ahLst/>
              <a:cxnLst/>
              <a:rect l="l" t="t" r="r" b="b"/>
              <a:pathLst>
                <a:path w="146113" h="199644" extrusionOk="0">
                  <a:moveTo>
                    <a:pt x="0" y="0"/>
                  </a:moveTo>
                  <a:lnTo>
                    <a:pt x="30861" y="0"/>
                  </a:lnTo>
                  <a:lnTo>
                    <a:pt x="111062" y="131540"/>
                  </a:lnTo>
                  <a:lnTo>
                    <a:pt x="112204" y="131540"/>
                  </a:lnTo>
                  <a:lnTo>
                    <a:pt x="112204" y="0"/>
                  </a:lnTo>
                  <a:lnTo>
                    <a:pt x="146114" y="0"/>
                  </a:lnTo>
                  <a:lnTo>
                    <a:pt x="146114" y="199644"/>
                  </a:lnTo>
                  <a:lnTo>
                    <a:pt x="114776" y="199644"/>
                  </a:lnTo>
                  <a:lnTo>
                    <a:pt x="35242" y="68104"/>
                  </a:lnTo>
                  <a:lnTo>
                    <a:pt x="34100" y="68104"/>
                  </a:lnTo>
                  <a:lnTo>
                    <a:pt x="34100" y="199644"/>
                  </a:lnTo>
                  <a:lnTo>
                    <a:pt x="191" y="199644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2" name="Google Shape;52;p33"/>
            <p:cNvSpPr/>
            <p:nvPr/>
          </p:nvSpPr>
          <p:spPr>
            <a:xfrm>
              <a:off x="2380520" y="1420398"/>
              <a:ext cx="141446" cy="199644"/>
            </a:xfrm>
            <a:custGeom>
              <a:avLst/>
              <a:gdLst/>
              <a:ahLst/>
              <a:cxnLst/>
              <a:rect l="l" t="t" r="r" b="b"/>
              <a:pathLst>
                <a:path w="141446" h="199644" extrusionOk="0">
                  <a:moveTo>
                    <a:pt x="0" y="0"/>
                  </a:moveTo>
                  <a:lnTo>
                    <a:pt x="141446" y="0"/>
                  </a:lnTo>
                  <a:lnTo>
                    <a:pt x="141446" y="31337"/>
                  </a:lnTo>
                  <a:lnTo>
                    <a:pt x="88678" y="31337"/>
                  </a:lnTo>
                  <a:lnTo>
                    <a:pt x="88678" y="199644"/>
                  </a:lnTo>
                  <a:lnTo>
                    <a:pt x="52769" y="199644"/>
                  </a:lnTo>
                  <a:lnTo>
                    <a:pt x="52769" y="31337"/>
                  </a:lnTo>
                  <a:lnTo>
                    <a:pt x="0" y="313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3" name="Google Shape;53;p33"/>
            <p:cNvSpPr/>
            <p:nvPr/>
          </p:nvSpPr>
          <p:spPr>
            <a:xfrm>
              <a:off x="2558256" y="1420398"/>
              <a:ext cx="140112" cy="199739"/>
            </a:xfrm>
            <a:custGeom>
              <a:avLst/>
              <a:gdLst/>
              <a:ahLst/>
              <a:cxnLst/>
              <a:rect l="l" t="t" r="r" b="b"/>
              <a:pathLst>
                <a:path w="140112" h="199739" extrusionOk="0">
                  <a:moveTo>
                    <a:pt x="0" y="0"/>
                  </a:moveTo>
                  <a:lnTo>
                    <a:pt x="60198" y="0"/>
                  </a:lnTo>
                  <a:cubicBezTo>
                    <a:pt x="104680" y="0"/>
                    <a:pt x="131826" y="17717"/>
                    <a:pt x="131826" y="63341"/>
                  </a:cubicBezTo>
                  <a:cubicBezTo>
                    <a:pt x="131826" y="100108"/>
                    <a:pt x="112109" y="114681"/>
                    <a:pt x="97060" y="120682"/>
                  </a:cubicBezTo>
                  <a:lnTo>
                    <a:pt x="140113" y="199739"/>
                  </a:lnTo>
                  <a:lnTo>
                    <a:pt x="100203" y="199739"/>
                  </a:lnTo>
                  <a:lnTo>
                    <a:pt x="62865" y="126397"/>
                  </a:lnTo>
                  <a:lnTo>
                    <a:pt x="35719" y="126397"/>
                  </a:lnTo>
                  <a:lnTo>
                    <a:pt x="35719" y="199739"/>
                  </a:lnTo>
                  <a:lnTo>
                    <a:pt x="95" y="199739"/>
                  </a:lnTo>
                  <a:lnTo>
                    <a:pt x="95" y="95"/>
                  </a:lnTo>
                  <a:close/>
                  <a:moveTo>
                    <a:pt x="35624" y="94964"/>
                  </a:moveTo>
                  <a:lnTo>
                    <a:pt x="61246" y="94964"/>
                  </a:lnTo>
                  <a:cubicBezTo>
                    <a:pt x="82963" y="94964"/>
                    <a:pt x="95441" y="86963"/>
                    <a:pt x="95441" y="63341"/>
                  </a:cubicBezTo>
                  <a:cubicBezTo>
                    <a:pt x="95441" y="38195"/>
                    <a:pt x="82296" y="31432"/>
                    <a:pt x="58388" y="31432"/>
                  </a:cubicBezTo>
                  <a:lnTo>
                    <a:pt x="35528" y="31432"/>
                  </a:lnTo>
                  <a:lnTo>
                    <a:pt x="35528" y="95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4" name="Google Shape;54;p33"/>
            <p:cNvSpPr/>
            <p:nvPr/>
          </p:nvSpPr>
          <p:spPr>
            <a:xfrm>
              <a:off x="2728658" y="1420303"/>
              <a:ext cx="139255" cy="202025"/>
            </a:xfrm>
            <a:custGeom>
              <a:avLst/>
              <a:gdLst/>
              <a:ahLst/>
              <a:cxnLst/>
              <a:rect l="l" t="t" r="r" b="b"/>
              <a:pathLst>
                <a:path w="139255" h="202025" extrusionOk="0">
                  <a:moveTo>
                    <a:pt x="191" y="134684"/>
                  </a:moveTo>
                  <a:lnTo>
                    <a:pt x="191" y="0"/>
                  </a:lnTo>
                  <a:lnTo>
                    <a:pt x="36100" y="0"/>
                  </a:lnTo>
                  <a:lnTo>
                    <a:pt x="36100" y="131826"/>
                  </a:lnTo>
                  <a:cubicBezTo>
                    <a:pt x="36100" y="154686"/>
                    <a:pt x="42958" y="169736"/>
                    <a:pt x="69723" y="169736"/>
                  </a:cubicBezTo>
                  <a:cubicBezTo>
                    <a:pt x="96488" y="169736"/>
                    <a:pt x="103346" y="154591"/>
                    <a:pt x="103346" y="131826"/>
                  </a:cubicBezTo>
                  <a:lnTo>
                    <a:pt x="103346" y="0"/>
                  </a:lnTo>
                  <a:lnTo>
                    <a:pt x="139255" y="0"/>
                  </a:lnTo>
                  <a:lnTo>
                    <a:pt x="139255" y="134684"/>
                  </a:lnTo>
                  <a:cubicBezTo>
                    <a:pt x="139255" y="177451"/>
                    <a:pt x="115824" y="202025"/>
                    <a:pt x="69628" y="202025"/>
                  </a:cubicBezTo>
                  <a:cubicBezTo>
                    <a:pt x="23432" y="202025"/>
                    <a:pt x="0" y="177451"/>
                    <a:pt x="0" y="1346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5" name="Google Shape;55;p33"/>
            <p:cNvSpPr/>
            <p:nvPr/>
          </p:nvSpPr>
          <p:spPr>
            <a:xfrm>
              <a:off x="2914967" y="1420398"/>
              <a:ext cx="173354" cy="199644"/>
            </a:xfrm>
            <a:custGeom>
              <a:avLst/>
              <a:gdLst/>
              <a:ahLst/>
              <a:cxnLst/>
              <a:rect l="l" t="t" r="r" b="b"/>
              <a:pathLst>
                <a:path w="173354" h="199644" extrusionOk="0">
                  <a:moveTo>
                    <a:pt x="139446" y="81820"/>
                  </a:moveTo>
                  <a:lnTo>
                    <a:pt x="138303" y="81820"/>
                  </a:lnTo>
                  <a:lnTo>
                    <a:pt x="95821" y="166783"/>
                  </a:lnTo>
                  <a:lnTo>
                    <a:pt x="77533" y="166783"/>
                  </a:lnTo>
                  <a:lnTo>
                    <a:pt x="35052" y="81820"/>
                  </a:lnTo>
                  <a:lnTo>
                    <a:pt x="33909" y="81820"/>
                  </a:lnTo>
                  <a:lnTo>
                    <a:pt x="339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27623" y="0"/>
                  </a:lnTo>
                  <a:lnTo>
                    <a:pt x="86106" y="114967"/>
                  </a:lnTo>
                  <a:lnTo>
                    <a:pt x="87249" y="114967"/>
                  </a:lnTo>
                  <a:lnTo>
                    <a:pt x="146018" y="0"/>
                  </a:lnTo>
                  <a:lnTo>
                    <a:pt x="173355" y="0"/>
                  </a:lnTo>
                  <a:lnTo>
                    <a:pt x="173355" y="199644"/>
                  </a:lnTo>
                  <a:lnTo>
                    <a:pt x="139446" y="199644"/>
                  </a:lnTo>
                  <a:lnTo>
                    <a:pt x="139446" y="8182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6" name="Google Shape;56;p33"/>
            <p:cNvSpPr/>
            <p:nvPr/>
          </p:nvSpPr>
          <p:spPr>
            <a:xfrm>
              <a:off x="3221577" y="1420398"/>
              <a:ext cx="131540" cy="199739"/>
            </a:xfrm>
            <a:custGeom>
              <a:avLst/>
              <a:gdLst/>
              <a:ahLst/>
              <a:cxnLst/>
              <a:rect l="l" t="t" r="r" b="b"/>
              <a:pathLst>
                <a:path w="131540" h="199739" extrusionOk="0">
                  <a:moveTo>
                    <a:pt x="0" y="0"/>
                  </a:moveTo>
                  <a:lnTo>
                    <a:pt x="58769" y="0"/>
                  </a:lnTo>
                  <a:cubicBezTo>
                    <a:pt x="104108" y="0"/>
                    <a:pt x="131540" y="13145"/>
                    <a:pt x="131540" y="65627"/>
                  </a:cubicBezTo>
                  <a:cubicBezTo>
                    <a:pt x="131540" y="111824"/>
                    <a:pt x="105632" y="130683"/>
                    <a:pt x="61341" y="130683"/>
                  </a:cubicBezTo>
                  <a:lnTo>
                    <a:pt x="35909" y="130683"/>
                  </a:lnTo>
                  <a:lnTo>
                    <a:pt x="35909" y="199739"/>
                  </a:lnTo>
                  <a:lnTo>
                    <a:pt x="0" y="199739"/>
                  </a:lnTo>
                  <a:lnTo>
                    <a:pt x="0" y="95"/>
                  </a:lnTo>
                  <a:close/>
                  <a:moveTo>
                    <a:pt x="35909" y="99251"/>
                  </a:moveTo>
                  <a:lnTo>
                    <a:pt x="59912" y="99251"/>
                  </a:lnTo>
                  <a:cubicBezTo>
                    <a:pt x="85534" y="99251"/>
                    <a:pt x="95250" y="88392"/>
                    <a:pt x="95250" y="64484"/>
                  </a:cubicBezTo>
                  <a:cubicBezTo>
                    <a:pt x="95250" y="40576"/>
                    <a:pt x="85249" y="31432"/>
                    <a:pt x="57912" y="31432"/>
                  </a:cubicBezTo>
                  <a:lnTo>
                    <a:pt x="35909" y="31432"/>
                  </a:lnTo>
                  <a:lnTo>
                    <a:pt x="35909" y="9934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7" name="Google Shape;57;p33"/>
            <p:cNvSpPr/>
            <p:nvPr/>
          </p:nvSpPr>
          <p:spPr>
            <a:xfrm>
              <a:off x="3390741" y="1420398"/>
              <a:ext cx="140112" cy="199739"/>
            </a:xfrm>
            <a:custGeom>
              <a:avLst/>
              <a:gdLst/>
              <a:ahLst/>
              <a:cxnLst/>
              <a:rect l="l" t="t" r="r" b="b"/>
              <a:pathLst>
                <a:path w="140112" h="199739" extrusionOk="0">
                  <a:moveTo>
                    <a:pt x="0" y="0"/>
                  </a:moveTo>
                  <a:lnTo>
                    <a:pt x="60198" y="0"/>
                  </a:lnTo>
                  <a:cubicBezTo>
                    <a:pt x="104680" y="0"/>
                    <a:pt x="131826" y="17717"/>
                    <a:pt x="131826" y="63341"/>
                  </a:cubicBezTo>
                  <a:cubicBezTo>
                    <a:pt x="131826" y="100108"/>
                    <a:pt x="112109" y="114681"/>
                    <a:pt x="97060" y="120682"/>
                  </a:cubicBezTo>
                  <a:lnTo>
                    <a:pt x="140113" y="199739"/>
                  </a:lnTo>
                  <a:lnTo>
                    <a:pt x="100203" y="199739"/>
                  </a:lnTo>
                  <a:lnTo>
                    <a:pt x="62865" y="126397"/>
                  </a:lnTo>
                  <a:lnTo>
                    <a:pt x="35719" y="126397"/>
                  </a:lnTo>
                  <a:lnTo>
                    <a:pt x="35719" y="199739"/>
                  </a:lnTo>
                  <a:lnTo>
                    <a:pt x="95" y="199739"/>
                  </a:lnTo>
                  <a:lnTo>
                    <a:pt x="95" y="95"/>
                  </a:lnTo>
                  <a:close/>
                  <a:moveTo>
                    <a:pt x="35624" y="94964"/>
                  </a:moveTo>
                  <a:lnTo>
                    <a:pt x="61341" y="94964"/>
                  </a:lnTo>
                  <a:cubicBezTo>
                    <a:pt x="83058" y="94964"/>
                    <a:pt x="95536" y="86963"/>
                    <a:pt x="95536" y="63341"/>
                  </a:cubicBezTo>
                  <a:cubicBezTo>
                    <a:pt x="95536" y="38195"/>
                    <a:pt x="82391" y="31432"/>
                    <a:pt x="58484" y="31432"/>
                  </a:cubicBezTo>
                  <a:lnTo>
                    <a:pt x="35624" y="31432"/>
                  </a:lnTo>
                  <a:lnTo>
                    <a:pt x="35624" y="95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8" name="Google Shape;58;p33"/>
            <p:cNvSpPr/>
            <p:nvPr/>
          </p:nvSpPr>
          <p:spPr>
            <a:xfrm>
              <a:off x="3544856" y="1420398"/>
              <a:ext cx="162591" cy="199644"/>
            </a:xfrm>
            <a:custGeom>
              <a:avLst/>
              <a:gdLst/>
              <a:ahLst/>
              <a:cxnLst/>
              <a:rect l="l" t="t" r="r" b="b"/>
              <a:pathLst>
                <a:path w="162591" h="199644" extrusionOk="0">
                  <a:moveTo>
                    <a:pt x="50197" y="155448"/>
                  </a:moveTo>
                  <a:lnTo>
                    <a:pt x="36195" y="199644"/>
                  </a:lnTo>
                  <a:lnTo>
                    <a:pt x="0" y="199644"/>
                  </a:lnTo>
                  <a:lnTo>
                    <a:pt x="64484" y="0"/>
                  </a:lnTo>
                  <a:lnTo>
                    <a:pt x="98108" y="0"/>
                  </a:lnTo>
                  <a:lnTo>
                    <a:pt x="162592" y="199644"/>
                  </a:lnTo>
                  <a:lnTo>
                    <a:pt x="126111" y="199644"/>
                  </a:lnTo>
                  <a:lnTo>
                    <a:pt x="112395" y="155448"/>
                  </a:lnTo>
                  <a:lnTo>
                    <a:pt x="50197" y="155448"/>
                  </a:lnTo>
                  <a:close/>
                  <a:moveTo>
                    <a:pt x="104108" y="123825"/>
                  </a:moveTo>
                  <a:lnTo>
                    <a:pt x="81820" y="50482"/>
                  </a:lnTo>
                  <a:lnTo>
                    <a:pt x="80677" y="50482"/>
                  </a:lnTo>
                  <a:lnTo>
                    <a:pt x="58388" y="123825"/>
                  </a:lnTo>
                  <a:lnTo>
                    <a:pt x="104013" y="12382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9" name="Google Shape;59;p33"/>
            <p:cNvSpPr/>
            <p:nvPr/>
          </p:nvSpPr>
          <p:spPr>
            <a:xfrm>
              <a:off x="3737737" y="1420398"/>
              <a:ext cx="141732" cy="199644"/>
            </a:xfrm>
            <a:custGeom>
              <a:avLst/>
              <a:gdLst/>
              <a:ahLst/>
              <a:cxnLst/>
              <a:rect l="l" t="t" r="r" b="b"/>
              <a:pathLst>
                <a:path w="141732" h="199644" extrusionOk="0">
                  <a:moveTo>
                    <a:pt x="105823" y="113538"/>
                  </a:moveTo>
                  <a:lnTo>
                    <a:pt x="35909" y="113538"/>
                  </a:lnTo>
                  <a:lnTo>
                    <a:pt x="359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35909" y="0"/>
                  </a:lnTo>
                  <a:lnTo>
                    <a:pt x="35909" y="81915"/>
                  </a:lnTo>
                  <a:lnTo>
                    <a:pt x="105823" y="81915"/>
                  </a:lnTo>
                  <a:lnTo>
                    <a:pt x="105823" y="0"/>
                  </a:lnTo>
                  <a:lnTo>
                    <a:pt x="141732" y="0"/>
                  </a:lnTo>
                  <a:lnTo>
                    <a:pt x="141732" y="199644"/>
                  </a:lnTo>
                  <a:lnTo>
                    <a:pt x="105823" y="199644"/>
                  </a:lnTo>
                  <a:lnTo>
                    <a:pt x="105823" y="1135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60" name="Google Shape;60;p33"/>
            <p:cNvSpPr/>
            <p:nvPr/>
          </p:nvSpPr>
          <p:spPr>
            <a:xfrm>
              <a:off x="3909759" y="1420398"/>
              <a:ext cx="162591" cy="199644"/>
            </a:xfrm>
            <a:custGeom>
              <a:avLst/>
              <a:gdLst/>
              <a:ahLst/>
              <a:cxnLst/>
              <a:rect l="l" t="t" r="r" b="b"/>
              <a:pathLst>
                <a:path w="162591" h="199644" extrusionOk="0">
                  <a:moveTo>
                    <a:pt x="50197" y="155448"/>
                  </a:moveTo>
                  <a:lnTo>
                    <a:pt x="36195" y="199644"/>
                  </a:lnTo>
                  <a:lnTo>
                    <a:pt x="0" y="199644"/>
                  </a:lnTo>
                  <a:lnTo>
                    <a:pt x="64484" y="0"/>
                  </a:lnTo>
                  <a:lnTo>
                    <a:pt x="98107" y="0"/>
                  </a:lnTo>
                  <a:lnTo>
                    <a:pt x="162592" y="199644"/>
                  </a:lnTo>
                  <a:lnTo>
                    <a:pt x="126111" y="199644"/>
                  </a:lnTo>
                  <a:lnTo>
                    <a:pt x="112395" y="155448"/>
                  </a:lnTo>
                  <a:lnTo>
                    <a:pt x="50197" y="155448"/>
                  </a:lnTo>
                  <a:close/>
                  <a:moveTo>
                    <a:pt x="104108" y="123825"/>
                  </a:moveTo>
                  <a:lnTo>
                    <a:pt x="81820" y="50482"/>
                  </a:lnTo>
                  <a:lnTo>
                    <a:pt x="80676" y="50482"/>
                  </a:lnTo>
                  <a:lnTo>
                    <a:pt x="58388" y="123825"/>
                  </a:lnTo>
                  <a:lnTo>
                    <a:pt x="104013" y="12382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Úvodní snímek – EN">
  <p:cSld name="Úvodní snímek – EN">
    <p:bg>
      <p:bgPr>
        <a:solidFill>
          <a:schemeClr val="dk2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 txBox="1">
            <a:spLocks noGrp="1"/>
          </p:cNvSpPr>
          <p:nvPr>
            <p:ph type="title"/>
          </p:nvPr>
        </p:nvSpPr>
        <p:spPr>
          <a:xfrm>
            <a:off x="736600" y="3792326"/>
            <a:ext cx="5359400" cy="109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Franklin Gothic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 txBox="1">
            <a:spLocks noGrp="1"/>
          </p:cNvSpPr>
          <p:nvPr>
            <p:ph type="body" idx="1"/>
          </p:nvPr>
        </p:nvSpPr>
        <p:spPr>
          <a:xfrm>
            <a:off x="731838" y="5139212"/>
            <a:ext cx="53594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34"/>
          <p:cNvSpPr/>
          <p:nvPr/>
        </p:nvSpPr>
        <p:spPr>
          <a:xfrm>
            <a:off x="731838" y="4983957"/>
            <a:ext cx="180181" cy="4571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65" name="Google Shape;65;p34"/>
          <p:cNvSpPr/>
          <p:nvPr/>
        </p:nvSpPr>
        <p:spPr>
          <a:xfrm>
            <a:off x="9511030" y="1147825"/>
            <a:ext cx="2680969" cy="4185412"/>
          </a:xfrm>
          <a:custGeom>
            <a:avLst/>
            <a:gdLst/>
            <a:ahLst/>
            <a:cxnLst/>
            <a:rect l="l" t="t" r="r" b="b"/>
            <a:pathLst>
              <a:path w="2680969" h="4185412" extrusionOk="0">
                <a:moveTo>
                  <a:pt x="2680970" y="1920558"/>
                </a:moveTo>
                <a:lnTo>
                  <a:pt x="760095" y="0"/>
                </a:lnTo>
                <a:lnTo>
                  <a:pt x="0" y="760921"/>
                </a:lnTo>
                <a:lnTo>
                  <a:pt x="1330706" y="2092706"/>
                </a:lnTo>
                <a:lnTo>
                  <a:pt x="0" y="3424238"/>
                </a:lnTo>
                <a:lnTo>
                  <a:pt x="760095" y="4185412"/>
                </a:lnTo>
                <a:lnTo>
                  <a:pt x="2092389" y="2853627"/>
                </a:lnTo>
                <a:lnTo>
                  <a:pt x="2680970" y="34424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66" name="Google Shape;66;p34"/>
          <p:cNvSpPr/>
          <p:nvPr/>
        </p:nvSpPr>
        <p:spPr>
          <a:xfrm>
            <a:off x="6847522" y="2479675"/>
            <a:ext cx="5344477" cy="4378325"/>
          </a:xfrm>
          <a:custGeom>
            <a:avLst/>
            <a:gdLst/>
            <a:ahLst/>
            <a:cxnLst/>
            <a:rect l="l" t="t" r="r" b="b"/>
            <a:pathLst>
              <a:path w="5344477" h="4378325" extrusionOk="0">
                <a:moveTo>
                  <a:pt x="5344478" y="3252089"/>
                </a:moveTo>
                <a:lnTo>
                  <a:pt x="4755897" y="2663253"/>
                </a:lnTo>
                <a:lnTo>
                  <a:pt x="3423603" y="3994722"/>
                </a:lnTo>
                <a:lnTo>
                  <a:pt x="1521587" y="2092389"/>
                </a:lnTo>
                <a:lnTo>
                  <a:pt x="2853055" y="760857"/>
                </a:lnTo>
                <a:lnTo>
                  <a:pt x="2092389" y="0"/>
                </a:lnTo>
                <a:lnTo>
                  <a:pt x="0" y="2092389"/>
                </a:lnTo>
                <a:lnTo>
                  <a:pt x="2285620" y="4378325"/>
                </a:lnTo>
                <a:lnTo>
                  <a:pt x="4561650" y="4378325"/>
                </a:lnTo>
                <a:lnTo>
                  <a:pt x="5344478" y="35954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grpSp>
        <p:nvGrpSpPr>
          <p:cNvPr id="67" name="Google Shape;67;p34"/>
          <p:cNvGrpSpPr/>
          <p:nvPr/>
        </p:nvGrpSpPr>
        <p:grpSpPr>
          <a:xfrm>
            <a:off x="1872933" y="1101376"/>
            <a:ext cx="2084355" cy="518255"/>
            <a:chOff x="1872933" y="2471482"/>
            <a:chExt cx="2084355" cy="518255"/>
          </a:xfrm>
        </p:grpSpPr>
        <p:sp>
          <p:nvSpPr>
            <p:cNvPr id="68" name="Google Shape;68;p34"/>
            <p:cNvSpPr/>
            <p:nvPr/>
          </p:nvSpPr>
          <p:spPr>
            <a:xfrm>
              <a:off x="1872933" y="2473863"/>
              <a:ext cx="141446" cy="199644"/>
            </a:xfrm>
            <a:custGeom>
              <a:avLst/>
              <a:gdLst/>
              <a:ahLst/>
              <a:cxnLst/>
              <a:rect l="l" t="t" r="r" b="b"/>
              <a:pathLst>
                <a:path w="141446" h="199644" extrusionOk="0">
                  <a:moveTo>
                    <a:pt x="0" y="0"/>
                  </a:moveTo>
                  <a:lnTo>
                    <a:pt x="141446" y="0"/>
                  </a:lnTo>
                  <a:lnTo>
                    <a:pt x="141446" y="31337"/>
                  </a:lnTo>
                  <a:lnTo>
                    <a:pt x="88678" y="31337"/>
                  </a:lnTo>
                  <a:lnTo>
                    <a:pt x="88678" y="199644"/>
                  </a:lnTo>
                  <a:lnTo>
                    <a:pt x="52768" y="199644"/>
                  </a:lnTo>
                  <a:lnTo>
                    <a:pt x="52768" y="31337"/>
                  </a:lnTo>
                  <a:lnTo>
                    <a:pt x="0" y="313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69" name="Google Shape;69;p34"/>
            <p:cNvSpPr/>
            <p:nvPr/>
          </p:nvSpPr>
          <p:spPr>
            <a:xfrm>
              <a:off x="2050669" y="2473863"/>
              <a:ext cx="112109" cy="199644"/>
            </a:xfrm>
            <a:custGeom>
              <a:avLst/>
              <a:gdLst/>
              <a:ahLst/>
              <a:cxnLst/>
              <a:rect l="l" t="t" r="r" b="b"/>
              <a:pathLst>
                <a:path w="112109" h="199644" extrusionOk="0">
                  <a:moveTo>
                    <a:pt x="35909" y="168307"/>
                  </a:move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112109" y="0"/>
                  </a:lnTo>
                  <a:lnTo>
                    <a:pt x="112109" y="31337"/>
                  </a:lnTo>
                  <a:lnTo>
                    <a:pt x="35909" y="31337"/>
                  </a:lnTo>
                  <a:lnTo>
                    <a:pt x="35909" y="82106"/>
                  </a:lnTo>
                  <a:lnTo>
                    <a:pt x="105823" y="82106"/>
                  </a:lnTo>
                  <a:lnTo>
                    <a:pt x="105823" y="113443"/>
                  </a:lnTo>
                  <a:lnTo>
                    <a:pt x="35909" y="113443"/>
                  </a:lnTo>
                  <a:lnTo>
                    <a:pt x="35909" y="1682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70" name="Google Shape;70;p34"/>
            <p:cNvSpPr/>
            <p:nvPr/>
          </p:nvSpPr>
          <p:spPr>
            <a:xfrm>
              <a:off x="2197449" y="2471482"/>
              <a:ext cx="136112" cy="204311"/>
            </a:xfrm>
            <a:custGeom>
              <a:avLst/>
              <a:gdLst/>
              <a:ahLst/>
              <a:cxnLst/>
              <a:rect l="l" t="t" r="r" b="b"/>
              <a:pathLst>
                <a:path w="136112" h="204311" extrusionOk="0">
                  <a:moveTo>
                    <a:pt x="36100" y="130493"/>
                  </a:moveTo>
                  <a:cubicBezTo>
                    <a:pt x="36100" y="155353"/>
                    <a:pt x="45815" y="171545"/>
                    <a:pt x="72009" y="171545"/>
                  </a:cubicBezTo>
                  <a:cubicBezTo>
                    <a:pt x="86582" y="171545"/>
                    <a:pt x="97917" y="167831"/>
                    <a:pt x="108204" y="148971"/>
                  </a:cubicBezTo>
                  <a:lnTo>
                    <a:pt x="136112" y="162687"/>
                  </a:lnTo>
                  <a:cubicBezTo>
                    <a:pt x="122682" y="191262"/>
                    <a:pt x="103632" y="204311"/>
                    <a:pt x="71914" y="204311"/>
                  </a:cubicBezTo>
                  <a:cubicBezTo>
                    <a:pt x="21431" y="204311"/>
                    <a:pt x="0" y="173546"/>
                    <a:pt x="0" y="127540"/>
                  </a:cubicBezTo>
                  <a:lnTo>
                    <a:pt x="0" y="76772"/>
                  </a:lnTo>
                  <a:cubicBezTo>
                    <a:pt x="0" y="30861"/>
                    <a:pt x="20574" y="0"/>
                    <a:pt x="71057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347" y="55626"/>
                  </a:lnTo>
                  <a:cubicBezTo>
                    <a:pt x="97060" y="38481"/>
                    <a:pt x="85630" y="32766"/>
                    <a:pt x="71152" y="32766"/>
                  </a:cubicBezTo>
                  <a:cubicBezTo>
                    <a:pt x="44863" y="32766"/>
                    <a:pt x="36100" y="49054"/>
                    <a:pt x="36100" y="73819"/>
                  </a:cubicBezTo>
                  <a:lnTo>
                    <a:pt x="36100" y="130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71" name="Google Shape;71;p34"/>
            <p:cNvSpPr/>
            <p:nvPr/>
          </p:nvSpPr>
          <p:spPr>
            <a:xfrm>
              <a:off x="2364232" y="2473863"/>
              <a:ext cx="141731" cy="199644"/>
            </a:xfrm>
            <a:custGeom>
              <a:avLst/>
              <a:gdLst/>
              <a:ahLst/>
              <a:cxnLst/>
              <a:rect l="l" t="t" r="r" b="b"/>
              <a:pathLst>
                <a:path w="141731" h="199644" extrusionOk="0">
                  <a:moveTo>
                    <a:pt x="105823" y="113538"/>
                  </a:moveTo>
                  <a:lnTo>
                    <a:pt x="35909" y="113538"/>
                  </a:lnTo>
                  <a:lnTo>
                    <a:pt x="359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35909" y="0"/>
                  </a:lnTo>
                  <a:lnTo>
                    <a:pt x="35909" y="81915"/>
                  </a:lnTo>
                  <a:lnTo>
                    <a:pt x="105823" y="81915"/>
                  </a:lnTo>
                  <a:lnTo>
                    <a:pt x="105823" y="0"/>
                  </a:lnTo>
                  <a:lnTo>
                    <a:pt x="141732" y="0"/>
                  </a:lnTo>
                  <a:lnTo>
                    <a:pt x="141732" y="199644"/>
                  </a:lnTo>
                  <a:lnTo>
                    <a:pt x="105823" y="199644"/>
                  </a:lnTo>
                  <a:lnTo>
                    <a:pt x="105823" y="1135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72" name="Google Shape;72;p34"/>
            <p:cNvSpPr/>
            <p:nvPr/>
          </p:nvSpPr>
          <p:spPr>
            <a:xfrm>
              <a:off x="2553399" y="2473863"/>
              <a:ext cx="146018" cy="199644"/>
            </a:xfrm>
            <a:custGeom>
              <a:avLst/>
              <a:gdLst/>
              <a:ahLst/>
              <a:cxnLst/>
              <a:rect l="l" t="t" r="r" b="b"/>
              <a:pathLst>
                <a:path w="146018" h="199644" extrusionOk="0">
                  <a:moveTo>
                    <a:pt x="0" y="0"/>
                  </a:moveTo>
                  <a:lnTo>
                    <a:pt x="30861" y="0"/>
                  </a:lnTo>
                  <a:lnTo>
                    <a:pt x="110966" y="131540"/>
                  </a:lnTo>
                  <a:lnTo>
                    <a:pt x="112109" y="131540"/>
                  </a:lnTo>
                  <a:lnTo>
                    <a:pt x="112109" y="0"/>
                  </a:lnTo>
                  <a:lnTo>
                    <a:pt x="146018" y="0"/>
                  </a:lnTo>
                  <a:lnTo>
                    <a:pt x="146018" y="199644"/>
                  </a:lnTo>
                  <a:lnTo>
                    <a:pt x="114681" y="199644"/>
                  </a:lnTo>
                  <a:lnTo>
                    <a:pt x="35052" y="68104"/>
                  </a:lnTo>
                  <a:lnTo>
                    <a:pt x="33909" y="68104"/>
                  </a:lnTo>
                  <a:lnTo>
                    <a:pt x="33909" y="199644"/>
                  </a:lnTo>
                  <a:lnTo>
                    <a:pt x="0" y="1996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73" name="Google Shape;73;p34"/>
            <p:cNvSpPr/>
            <p:nvPr/>
          </p:nvSpPr>
          <p:spPr>
            <a:xfrm>
              <a:off x="2739993" y="2471577"/>
              <a:ext cx="141732" cy="204311"/>
            </a:xfrm>
            <a:custGeom>
              <a:avLst/>
              <a:gdLst/>
              <a:ahLst/>
              <a:cxnLst/>
              <a:rect l="l" t="t" r="r" b="b"/>
              <a:pathLst>
                <a:path w="141732" h="204311" extrusionOk="0">
                  <a:moveTo>
                    <a:pt x="0" y="133540"/>
                  </a:moveTo>
                  <a:lnTo>
                    <a:pt x="0" y="71056"/>
                  </a:lnTo>
                  <a:cubicBezTo>
                    <a:pt x="0" y="28289"/>
                    <a:pt x="23431" y="0"/>
                    <a:pt x="70961" y="0"/>
                  </a:cubicBezTo>
                  <a:cubicBezTo>
                    <a:pt x="118491" y="0"/>
                    <a:pt x="141732" y="28289"/>
                    <a:pt x="141732" y="71056"/>
                  </a:cubicBezTo>
                  <a:lnTo>
                    <a:pt x="141732" y="133540"/>
                  </a:lnTo>
                  <a:cubicBezTo>
                    <a:pt x="141732" y="176308"/>
                    <a:pt x="118586" y="204311"/>
                    <a:pt x="70961" y="204311"/>
                  </a:cubicBezTo>
                  <a:cubicBezTo>
                    <a:pt x="23336" y="204311"/>
                    <a:pt x="0" y="176308"/>
                    <a:pt x="0" y="133540"/>
                  </a:cubicBezTo>
                  <a:close/>
                  <a:moveTo>
                    <a:pt x="105823" y="130397"/>
                  </a:moveTo>
                  <a:lnTo>
                    <a:pt x="105823" y="73914"/>
                  </a:lnTo>
                  <a:cubicBezTo>
                    <a:pt x="105823" y="47434"/>
                    <a:pt x="96964" y="32861"/>
                    <a:pt x="71056" y="32861"/>
                  </a:cubicBezTo>
                  <a:cubicBezTo>
                    <a:pt x="45149" y="32861"/>
                    <a:pt x="36004" y="47434"/>
                    <a:pt x="36004" y="73914"/>
                  </a:cubicBezTo>
                  <a:lnTo>
                    <a:pt x="36004" y="130397"/>
                  </a:lnTo>
                  <a:cubicBezTo>
                    <a:pt x="36004" y="157258"/>
                    <a:pt x="45434" y="171450"/>
                    <a:pt x="71056" y="171450"/>
                  </a:cubicBezTo>
                  <a:cubicBezTo>
                    <a:pt x="96679" y="171450"/>
                    <a:pt x="105823" y="157163"/>
                    <a:pt x="105823" y="1303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74" name="Google Shape;74;p34"/>
            <p:cNvSpPr/>
            <p:nvPr/>
          </p:nvSpPr>
          <p:spPr>
            <a:xfrm>
              <a:off x="2922207" y="2473863"/>
              <a:ext cx="112109" cy="199644"/>
            </a:xfrm>
            <a:custGeom>
              <a:avLst/>
              <a:gdLst/>
              <a:ahLst/>
              <a:cxnLst/>
              <a:rect l="l" t="t" r="r" b="b"/>
              <a:pathLst>
                <a:path w="112109" h="199644" extrusionOk="0">
                  <a:moveTo>
                    <a:pt x="0" y="0"/>
                  </a:moveTo>
                  <a:lnTo>
                    <a:pt x="35909" y="0"/>
                  </a:lnTo>
                  <a:lnTo>
                    <a:pt x="35909" y="168307"/>
                  </a:ln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75" name="Google Shape;75;p34"/>
            <p:cNvSpPr/>
            <p:nvPr/>
          </p:nvSpPr>
          <p:spPr>
            <a:xfrm>
              <a:off x="3063176" y="2471577"/>
              <a:ext cx="141827" cy="204311"/>
            </a:xfrm>
            <a:custGeom>
              <a:avLst/>
              <a:gdLst/>
              <a:ahLst/>
              <a:cxnLst/>
              <a:rect l="l" t="t" r="r" b="b"/>
              <a:pathLst>
                <a:path w="141827" h="204311" extrusionOk="0">
                  <a:moveTo>
                    <a:pt x="0" y="133540"/>
                  </a:moveTo>
                  <a:lnTo>
                    <a:pt x="0" y="71056"/>
                  </a:lnTo>
                  <a:cubicBezTo>
                    <a:pt x="0" y="28289"/>
                    <a:pt x="23432" y="0"/>
                    <a:pt x="71057" y="0"/>
                  </a:cubicBezTo>
                  <a:cubicBezTo>
                    <a:pt x="118682" y="0"/>
                    <a:pt x="141827" y="28289"/>
                    <a:pt x="141827" y="71056"/>
                  </a:cubicBezTo>
                  <a:lnTo>
                    <a:pt x="141827" y="133540"/>
                  </a:lnTo>
                  <a:cubicBezTo>
                    <a:pt x="141827" y="176308"/>
                    <a:pt x="118682" y="204311"/>
                    <a:pt x="71057" y="204311"/>
                  </a:cubicBezTo>
                  <a:cubicBezTo>
                    <a:pt x="23432" y="204311"/>
                    <a:pt x="0" y="176308"/>
                    <a:pt x="0" y="133540"/>
                  </a:cubicBezTo>
                  <a:close/>
                  <a:moveTo>
                    <a:pt x="105823" y="130397"/>
                  </a:moveTo>
                  <a:lnTo>
                    <a:pt x="105823" y="73914"/>
                  </a:lnTo>
                  <a:cubicBezTo>
                    <a:pt x="105823" y="47434"/>
                    <a:pt x="96965" y="32861"/>
                    <a:pt x="71057" y="32861"/>
                  </a:cubicBezTo>
                  <a:cubicBezTo>
                    <a:pt x="45149" y="32861"/>
                    <a:pt x="36004" y="47434"/>
                    <a:pt x="36004" y="73914"/>
                  </a:cubicBezTo>
                  <a:lnTo>
                    <a:pt x="36004" y="130397"/>
                  </a:lnTo>
                  <a:cubicBezTo>
                    <a:pt x="36004" y="157258"/>
                    <a:pt x="45434" y="171450"/>
                    <a:pt x="71057" y="171450"/>
                  </a:cubicBezTo>
                  <a:cubicBezTo>
                    <a:pt x="96679" y="171450"/>
                    <a:pt x="105823" y="157163"/>
                    <a:pt x="105823" y="1303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76" name="Google Shape;76;p34"/>
            <p:cNvSpPr/>
            <p:nvPr/>
          </p:nvSpPr>
          <p:spPr>
            <a:xfrm>
              <a:off x="3238627" y="2471577"/>
              <a:ext cx="139826" cy="204311"/>
            </a:xfrm>
            <a:custGeom>
              <a:avLst/>
              <a:gdLst/>
              <a:ahLst/>
              <a:cxnLst/>
              <a:rect l="l" t="t" r="r" b="b"/>
              <a:pathLst>
                <a:path w="139826" h="204311" extrusionOk="0">
                  <a:moveTo>
                    <a:pt x="70485" y="91345"/>
                  </a:moveTo>
                  <a:lnTo>
                    <a:pt x="139827" y="91345"/>
                  </a:lnTo>
                  <a:lnTo>
                    <a:pt x="139827" y="168402"/>
                  </a:lnTo>
                  <a:cubicBezTo>
                    <a:pt x="131540" y="182404"/>
                    <a:pt x="110680" y="204311"/>
                    <a:pt x="71057" y="204311"/>
                  </a:cubicBezTo>
                  <a:cubicBezTo>
                    <a:pt x="20574" y="204311"/>
                    <a:pt x="0" y="173260"/>
                    <a:pt x="0" y="127254"/>
                  </a:cubicBezTo>
                  <a:lnTo>
                    <a:pt x="0" y="76771"/>
                  </a:lnTo>
                  <a:cubicBezTo>
                    <a:pt x="0" y="30861"/>
                    <a:pt x="20574" y="0"/>
                    <a:pt x="71057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252" y="55626"/>
                  </a:lnTo>
                  <a:cubicBezTo>
                    <a:pt x="96964" y="38481"/>
                    <a:pt x="85535" y="32766"/>
                    <a:pt x="71057" y="32766"/>
                  </a:cubicBezTo>
                  <a:cubicBezTo>
                    <a:pt x="44863" y="32766"/>
                    <a:pt x="36004" y="49054"/>
                    <a:pt x="36004" y="73819"/>
                  </a:cubicBezTo>
                  <a:lnTo>
                    <a:pt x="36004" y="130016"/>
                  </a:lnTo>
                  <a:cubicBezTo>
                    <a:pt x="36004" y="154876"/>
                    <a:pt x="45720" y="171069"/>
                    <a:pt x="71914" y="171069"/>
                  </a:cubicBezTo>
                  <a:cubicBezTo>
                    <a:pt x="90202" y="171069"/>
                    <a:pt x="101060" y="164211"/>
                    <a:pt x="106109" y="157353"/>
                  </a:cubicBezTo>
                  <a:lnTo>
                    <a:pt x="106109" y="122015"/>
                  </a:lnTo>
                  <a:lnTo>
                    <a:pt x="70485" y="122015"/>
                  </a:lnTo>
                  <a:lnTo>
                    <a:pt x="70485" y="91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77" name="Google Shape;77;p34"/>
            <p:cNvSpPr/>
            <p:nvPr/>
          </p:nvSpPr>
          <p:spPr>
            <a:xfrm>
              <a:off x="3402647" y="2473863"/>
              <a:ext cx="156495" cy="199739"/>
            </a:xfrm>
            <a:custGeom>
              <a:avLst/>
              <a:gdLst/>
              <a:ahLst/>
              <a:cxnLst/>
              <a:rect l="l" t="t" r="r" b="b"/>
              <a:pathLst>
                <a:path w="156495" h="199739" extrusionOk="0">
                  <a:moveTo>
                    <a:pt x="60484" y="124397"/>
                  </a:moveTo>
                  <a:lnTo>
                    <a:pt x="0" y="0"/>
                  </a:lnTo>
                  <a:lnTo>
                    <a:pt x="38767" y="0"/>
                  </a:lnTo>
                  <a:lnTo>
                    <a:pt x="77819" y="89535"/>
                  </a:lnTo>
                  <a:lnTo>
                    <a:pt x="78962" y="89535"/>
                  </a:lnTo>
                  <a:lnTo>
                    <a:pt x="118301" y="0"/>
                  </a:lnTo>
                  <a:lnTo>
                    <a:pt x="156496" y="0"/>
                  </a:lnTo>
                  <a:lnTo>
                    <a:pt x="96298" y="124397"/>
                  </a:lnTo>
                  <a:lnTo>
                    <a:pt x="96298" y="199739"/>
                  </a:lnTo>
                  <a:lnTo>
                    <a:pt x="60388" y="199739"/>
                  </a:lnTo>
                  <a:lnTo>
                    <a:pt x="60388" y="12439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78" name="Google Shape;78;p34"/>
            <p:cNvSpPr/>
            <p:nvPr/>
          </p:nvSpPr>
          <p:spPr>
            <a:xfrm>
              <a:off x="1877314" y="2785331"/>
              <a:ext cx="136112" cy="204311"/>
            </a:xfrm>
            <a:custGeom>
              <a:avLst/>
              <a:gdLst/>
              <a:ahLst/>
              <a:cxnLst/>
              <a:rect l="l" t="t" r="r" b="b"/>
              <a:pathLst>
                <a:path w="136112" h="204311" extrusionOk="0">
                  <a:moveTo>
                    <a:pt x="36100" y="130492"/>
                  </a:moveTo>
                  <a:cubicBezTo>
                    <a:pt x="36100" y="155353"/>
                    <a:pt x="45815" y="171545"/>
                    <a:pt x="72009" y="171545"/>
                  </a:cubicBezTo>
                  <a:cubicBezTo>
                    <a:pt x="86582" y="171545"/>
                    <a:pt x="98012" y="167830"/>
                    <a:pt x="108204" y="148971"/>
                  </a:cubicBezTo>
                  <a:lnTo>
                    <a:pt x="136112" y="162687"/>
                  </a:lnTo>
                  <a:cubicBezTo>
                    <a:pt x="122682" y="191262"/>
                    <a:pt x="103632" y="204311"/>
                    <a:pt x="71914" y="204311"/>
                  </a:cubicBezTo>
                  <a:cubicBezTo>
                    <a:pt x="21431" y="204311"/>
                    <a:pt x="0" y="173545"/>
                    <a:pt x="0" y="127540"/>
                  </a:cubicBezTo>
                  <a:lnTo>
                    <a:pt x="0" y="76771"/>
                  </a:lnTo>
                  <a:cubicBezTo>
                    <a:pt x="0" y="30861"/>
                    <a:pt x="20574" y="0"/>
                    <a:pt x="71056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347" y="55626"/>
                  </a:lnTo>
                  <a:cubicBezTo>
                    <a:pt x="97060" y="38481"/>
                    <a:pt x="85630" y="32766"/>
                    <a:pt x="71152" y="32766"/>
                  </a:cubicBezTo>
                  <a:cubicBezTo>
                    <a:pt x="44863" y="32766"/>
                    <a:pt x="36100" y="49054"/>
                    <a:pt x="36100" y="73819"/>
                  </a:cubicBezTo>
                  <a:lnTo>
                    <a:pt x="36100" y="130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79" name="Google Shape;79;p34"/>
            <p:cNvSpPr/>
            <p:nvPr/>
          </p:nvSpPr>
          <p:spPr>
            <a:xfrm>
              <a:off x="2044097" y="2787712"/>
              <a:ext cx="112109" cy="199643"/>
            </a:xfrm>
            <a:custGeom>
              <a:avLst/>
              <a:gdLst/>
              <a:ahLst/>
              <a:cxnLst/>
              <a:rect l="l" t="t" r="r" b="b"/>
              <a:pathLst>
                <a:path w="112109" h="199643" extrusionOk="0">
                  <a:moveTo>
                    <a:pt x="35909" y="168307"/>
                  </a:move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112109" y="0"/>
                  </a:lnTo>
                  <a:lnTo>
                    <a:pt x="112109" y="31337"/>
                  </a:lnTo>
                  <a:lnTo>
                    <a:pt x="35909" y="31337"/>
                  </a:lnTo>
                  <a:lnTo>
                    <a:pt x="35909" y="82105"/>
                  </a:lnTo>
                  <a:lnTo>
                    <a:pt x="105823" y="82105"/>
                  </a:lnTo>
                  <a:lnTo>
                    <a:pt x="105823" y="113443"/>
                  </a:lnTo>
                  <a:lnTo>
                    <a:pt x="35909" y="113443"/>
                  </a:lnTo>
                  <a:lnTo>
                    <a:pt x="35909" y="1682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0" name="Google Shape;80;p34"/>
            <p:cNvSpPr/>
            <p:nvPr/>
          </p:nvSpPr>
          <p:spPr>
            <a:xfrm>
              <a:off x="2197830" y="2787712"/>
              <a:ext cx="146113" cy="199643"/>
            </a:xfrm>
            <a:custGeom>
              <a:avLst/>
              <a:gdLst/>
              <a:ahLst/>
              <a:cxnLst/>
              <a:rect l="l" t="t" r="r" b="b"/>
              <a:pathLst>
                <a:path w="146113" h="199643" extrusionOk="0">
                  <a:moveTo>
                    <a:pt x="0" y="0"/>
                  </a:moveTo>
                  <a:lnTo>
                    <a:pt x="30861" y="0"/>
                  </a:lnTo>
                  <a:lnTo>
                    <a:pt x="111062" y="131540"/>
                  </a:lnTo>
                  <a:lnTo>
                    <a:pt x="112204" y="131540"/>
                  </a:lnTo>
                  <a:lnTo>
                    <a:pt x="112204" y="0"/>
                  </a:lnTo>
                  <a:lnTo>
                    <a:pt x="146113" y="0"/>
                  </a:lnTo>
                  <a:lnTo>
                    <a:pt x="146113" y="199644"/>
                  </a:lnTo>
                  <a:lnTo>
                    <a:pt x="114776" y="199644"/>
                  </a:lnTo>
                  <a:lnTo>
                    <a:pt x="35242" y="68104"/>
                  </a:lnTo>
                  <a:lnTo>
                    <a:pt x="34100" y="68104"/>
                  </a:lnTo>
                  <a:lnTo>
                    <a:pt x="34100" y="199644"/>
                  </a:lnTo>
                  <a:lnTo>
                    <a:pt x="190" y="199644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1" name="Google Shape;81;p34"/>
            <p:cNvSpPr/>
            <p:nvPr/>
          </p:nvSpPr>
          <p:spPr>
            <a:xfrm>
              <a:off x="2379853" y="2787712"/>
              <a:ext cx="141446" cy="199643"/>
            </a:xfrm>
            <a:custGeom>
              <a:avLst/>
              <a:gdLst/>
              <a:ahLst/>
              <a:cxnLst/>
              <a:rect l="l" t="t" r="r" b="b"/>
              <a:pathLst>
                <a:path w="141446" h="199643" extrusionOk="0">
                  <a:moveTo>
                    <a:pt x="0" y="0"/>
                  </a:moveTo>
                  <a:lnTo>
                    <a:pt x="141446" y="0"/>
                  </a:lnTo>
                  <a:lnTo>
                    <a:pt x="141446" y="31337"/>
                  </a:lnTo>
                  <a:lnTo>
                    <a:pt x="88678" y="31337"/>
                  </a:lnTo>
                  <a:lnTo>
                    <a:pt x="88678" y="199644"/>
                  </a:lnTo>
                  <a:lnTo>
                    <a:pt x="52768" y="199644"/>
                  </a:lnTo>
                  <a:lnTo>
                    <a:pt x="52768" y="31337"/>
                  </a:lnTo>
                  <a:lnTo>
                    <a:pt x="0" y="313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2" name="Google Shape;82;p34"/>
            <p:cNvSpPr/>
            <p:nvPr/>
          </p:nvSpPr>
          <p:spPr>
            <a:xfrm>
              <a:off x="2557685" y="2787712"/>
              <a:ext cx="140112" cy="199739"/>
            </a:xfrm>
            <a:custGeom>
              <a:avLst/>
              <a:gdLst/>
              <a:ahLst/>
              <a:cxnLst/>
              <a:rect l="l" t="t" r="r" b="b"/>
              <a:pathLst>
                <a:path w="140112" h="199739" extrusionOk="0">
                  <a:moveTo>
                    <a:pt x="0" y="0"/>
                  </a:moveTo>
                  <a:lnTo>
                    <a:pt x="60198" y="0"/>
                  </a:lnTo>
                  <a:cubicBezTo>
                    <a:pt x="104680" y="0"/>
                    <a:pt x="131826" y="17717"/>
                    <a:pt x="131826" y="63341"/>
                  </a:cubicBezTo>
                  <a:cubicBezTo>
                    <a:pt x="131826" y="100108"/>
                    <a:pt x="112109" y="114681"/>
                    <a:pt x="97060" y="120682"/>
                  </a:cubicBezTo>
                  <a:lnTo>
                    <a:pt x="140113" y="199739"/>
                  </a:lnTo>
                  <a:lnTo>
                    <a:pt x="100203" y="199739"/>
                  </a:lnTo>
                  <a:lnTo>
                    <a:pt x="62865" y="126397"/>
                  </a:lnTo>
                  <a:lnTo>
                    <a:pt x="35719" y="126397"/>
                  </a:lnTo>
                  <a:lnTo>
                    <a:pt x="35719" y="199739"/>
                  </a:lnTo>
                  <a:lnTo>
                    <a:pt x="95" y="199739"/>
                  </a:lnTo>
                  <a:lnTo>
                    <a:pt x="95" y="95"/>
                  </a:lnTo>
                  <a:close/>
                  <a:moveTo>
                    <a:pt x="35623" y="94964"/>
                  </a:moveTo>
                  <a:lnTo>
                    <a:pt x="61246" y="94964"/>
                  </a:lnTo>
                  <a:cubicBezTo>
                    <a:pt x="82963" y="94964"/>
                    <a:pt x="95441" y="86963"/>
                    <a:pt x="95441" y="63341"/>
                  </a:cubicBezTo>
                  <a:cubicBezTo>
                    <a:pt x="95441" y="38195"/>
                    <a:pt x="82296" y="31432"/>
                    <a:pt x="58388" y="31432"/>
                  </a:cubicBezTo>
                  <a:lnTo>
                    <a:pt x="35528" y="31432"/>
                  </a:lnTo>
                  <a:lnTo>
                    <a:pt x="35528" y="950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3" name="Google Shape;83;p34"/>
            <p:cNvSpPr/>
            <p:nvPr/>
          </p:nvSpPr>
          <p:spPr>
            <a:xfrm>
              <a:off x="2728849" y="2787712"/>
              <a:ext cx="112109" cy="199643"/>
            </a:xfrm>
            <a:custGeom>
              <a:avLst/>
              <a:gdLst/>
              <a:ahLst/>
              <a:cxnLst/>
              <a:rect l="l" t="t" r="r" b="b"/>
              <a:pathLst>
                <a:path w="112109" h="199643" extrusionOk="0">
                  <a:moveTo>
                    <a:pt x="35909" y="168307"/>
                  </a:move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112109" y="0"/>
                  </a:lnTo>
                  <a:lnTo>
                    <a:pt x="112109" y="31337"/>
                  </a:lnTo>
                  <a:lnTo>
                    <a:pt x="35909" y="31337"/>
                  </a:lnTo>
                  <a:lnTo>
                    <a:pt x="35909" y="82105"/>
                  </a:lnTo>
                  <a:lnTo>
                    <a:pt x="105823" y="82105"/>
                  </a:lnTo>
                  <a:lnTo>
                    <a:pt x="105823" y="113443"/>
                  </a:lnTo>
                  <a:lnTo>
                    <a:pt x="35909" y="113443"/>
                  </a:lnTo>
                  <a:lnTo>
                    <a:pt x="35909" y="1682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4" name="Google Shape;84;p34"/>
            <p:cNvSpPr/>
            <p:nvPr/>
          </p:nvSpPr>
          <p:spPr>
            <a:xfrm>
              <a:off x="2968498" y="2787712"/>
              <a:ext cx="131540" cy="199739"/>
            </a:xfrm>
            <a:custGeom>
              <a:avLst/>
              <a:gdLst/>
              <a:ahLst/>
              <a:cxnLst/>
              <a:rect l="l" t="t" r="r" b="b"/>
              <a:pathLst>
                <a:path w="131540" h="199739" extrusionOk="0">
                  <a:moveTo>
                    <a:pt x="0" y="0"/>
                  </a:moveTo>
                  <a:lnTo>
                    <a:pt x="58769" y="0"/>
                  </a:lnTo>
                  <a:cubicBezTo>
                    <a:pt x="104108" y="0"/>
                    <a:pt x="131540" y="13144"/>
                    <a:pt x="131540" y="65627"/>
                  </a:cubicBezTo>
                  <a:cubicBezTo>
                    <a:pt x="131540" y="111823"/>
                    <a:pt x="105632" y="130683"/>
                    <a:pt x="61341" y="130683"/>
                  </a:cubicBezTo>
                  <a:lnTo>
                    <a:pt x="35909" y="130683"/>
                  </a:lnTo>
                  <a:lnTo>
                    <a:pt x="35909" y="199739"/>
                  </a:lnTo>
                  <a:lnTo>
                    <a:pt x="0" y="199739"/>
                  </a:lnTo>
                  <a:lnTo>
                    <a:pt x="0" y="95"/>
                  </a:lnTo>
                  <a:close/>
                  <a:moveTo>
                    <a:pt x="35909" y="99250"/>
                  </a:moveTo>
                  <a:lnTo>
                    <a:pt x="59912" y="99250"/>
                  </a:lnTo>
                  <a:cubicBezTo>
                    <a:pt x="85534" y="99250"/>
                    <a:pt x="95250" y="88392"/>
                    <a:pt x="95250" y="64484"/>
                  </a:cubicBezTo>
                  <a:cubicBezTo>
                    <a:pt x="95250" y="40576"/>
                    <a:pt x="85249" y="31432"/>
                    <a:pt x="57912" y="31432"/>
                  </a:cubicBezTo>
                  <a:lnTo>
                    <a:pt x="35909" y="31432"/>
                  </a:lnTo>
                  <a:lnTo>
                    <a:pt x="35909" y="993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5" name="Google Shape;85;p34"/>
            <p:cNvSpPr/>
            <p:nvPr/>
          </p:nvSpPr>
          <p:spPr>
            <a:xfrm>
              <a:off x="3137662" y="2787712"/>
              <a:ext cx="140112" cy="199739"/>
            </a:xfrm>
            <a:custGeom>
              <a:avLst/>
              <a:gdLst/>
              <a:ahLst/>
              <a:cxnLst/>
              <a:rect l="l" t="t" r="r" b="b"/>
              <a:pathLst>
                <a:path w="140112" h="199739" extrusionOk="0">
                  <a:moveTo>
                    <a:pt x="0" y="0"/>
                  </a:moveTo>
                  <a:lnTo>
                    <a:pt x="60198" y="0"/>
                  </a:lnTo>
                  <a:cubicBezTo>
                    <a:pt x="104680" y="0"/>
                    <a:pt x="131826" y="17717"/>
                    <a:pt x="131826" y="63341"/>
                  </a:cubicBezTo>
                  <a:cubicBezTo>
                    <a:pt x="131826" y="100108"/>
                    <a:pt x="112109" y="114681"/>
                    <a:pt x="97060" y="120682"/>
                  </a:cubicBezTo>
                  <a:lnTo>
                    <a:pt x="140113" y="199739"/>
                  </a:lnTo>
                  <a:lnTo>
                    <a:pt x="100203" y="199739"/>
                  </a:lnTo>
                  <a:lnTo>
                    <a:pt x="62865" y="126397"/>
                  </a:lnTo>
                  <a:lnTo>
                    <a:pt x="35719" y="126397"/>
                  </a:lnTo>
                  <a:lnTo>
                    <a:pt x="35719" y="199739"/>
                  </a:lnTo>
                  <a:lnTo>
                    <a:pt x="95" y="199739"/>
                  </a:lnTo>
                  <a:lnTo>
                    <a:pt x="95" y="95"/>
                  </a:lnTo>
                  <a:close/>
                  <a:moveTo>
                    <a:pt x="35624" y="94964"/>
                  </a:moveTo>
                  <a:lnTo>
                    <a:pt x="61341" y="94964"/>
                  </a:lnTo>
                  <a:cubicBezTo>
                    <a:pt x="83058" y="94964"/>
                    <a:pt x="95536" y="86963"/>
                    <a:pt x="95536" y="63341"/>
                  </a:cubicBezTo>
                  <a:cubicBezTo>
                    <a:pt x="95536" y="38195"/>
                    <a:pt x="82391" y="31432"/>
                    <a:pt x="58483" y="31432"/>
                  </a:cubicBezTo>
                  <a:lnTo>
                    <a:pt x="35624" y="31432"/>
                  </a:lnTo>
                  <a:lnTo>
                    <a:pt x="35624" y="950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6" name="Google Shape;86;p34"/>
            <p:cNvSpPr/>
            <p:nvPr/>
          </p:nvSpPr>
          <p:spPr>
            <a:xfrm>
              <a:off x="3291681" y="2787712"/>
              <a:ext cx="162591" cy="199643"/>
            </a:xfrm>
            <a:custGeom>
              <a:avLst/>
              <a:gdLst/>
              <a:ahLst/>
              <a:cxnLst/>
              <a:rect l="l" t="t" r="r" b="b"/>
              <a:pathLst>
                <a:path w="162591" h="199643" extrusionOk="0">
                  <a:moveTo>
                    <a:pt x="50197" y="155448"/>
                  </a:moveTo>
                  <a:lnTo>
                    <a:pt x="36195" y="199644"/>
                  </a:lnTo>
                  <a:lnTo>
                    <a:pt x="0" y="199644"/>
                  </a:lnTo>
                  <a:lnTo>
                    <a:pt x="64484" y="0"/>
                  </a:lnTo>
                  <a:lnTo>
                    <a:pt x="98107" y="0"/>
                  </a:lnTo>
                  <a:lnTo>
                    <a:pt x="162592" y="199644"/>
                  </a:lnTo>
                  <a:lnTo>
                    <a:pt x="126111" y="199644"/>
                  </a:lnTo>
                  <a:lnTo>
                    <a:pt x="112395" y="155448"/>
                  </a:lnTo>
                  <a:lnTo>
                    <a:pt x="50197" y="155448"/>
                  </a:lnTo>
                  <a:close/>
                  <a:moveTo>
                    <a:pt x="104108" y="123825"/>
                  </a:moveTo>
                  <a:lnTo>
                    <a:pt x="81820" y="50482"/>
                  </a:lnTo>
                  <a:lnTo>
                    <a:pt x="80677" y="50482"/>
                  </a:lnTo>
                  <a:lnTo>
                    <a:pt x="58388" y="123825"/>
                  </a:lnTo>
                  <a:lnTo>
                    <a:pt x="104013" y="1238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7" name="Google Shape;87;p34"/>
            <p:cNvSpPr/>
            <p:nvPr/>
          </p:nvSpPr>
          <p:spPr>
            <a:xfrm>
              <a:off x="3477704" y="2785426"/>
              <a:ext cx="139826" cy="204311"/>
            </a:xfrm>
            <a:custGeom>
              <a:avLst/>
              <a:gdLst/>
              <a:ahLst/>
              <a:cxnLst/>
              <a:rect l="l" t="t" r="r" b="b"/>
              <a:pathLst>
                <a:path w="139826" h="204311" extrusionOk="0">
                  <a:moveTo>
                    <a:pt x="70485" y="91345"/>
                  </a:moveTo>
                  <a:lnTo>
                    <a:pt x="139827" y="91345"/>
                  </a:lnTo>
                  <a:lnTo>
                    <a:pt x="139827" y="168402"/>
                  </a:lnTo>
                  <a:cubicBezTo>
                    <a:pt x="131540" y="182404"/>
                    <a:pt x="110680" y="204311"/>
                    <a:pt x="71056" y="204311"/>
                  </a:cubicBezTo>
                  <a:cubicBezTo>
                    <a:pt x="20574" y="204311"/>
                    <a:pt x="0" y="173260"/>
                    <a:pt x="0" y="127254"/>
                  </a:cubicBezTo>
                  <a:lnTo>
                    <a:pt x="0" y="76771"/>
                  </a:lnTo>
                  <a:cubicBezTo>
                    <a:pt x="0" y="30861"/>
                    <a:pt x="20574" y="0"/>
                    <a:pt x="71056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347" y="55626"/>
                  </a:lnTo>
                  <a:cubicBezTo>
                    <a:pt x="97060" y="38481"/>
                    <a:pt x="85630" y="32766"/>
                    <a:pt x="71152" y="32766"/>
                  </a:cubicBezTo>
                  <a:cubicBezTo>
                    <a:pt x="44958" y="32766"/>
                    <a:pt x="36100" y="49054"/>
                    <a:pt x="36100" y="73819"/>
                  </a:cubicBezTo>
                  <a:lnTo>
                    <a:pt x="36100" y="130016"/>
                  </a:lnTo>
                  <a:cubicBezTo>
                    <a:pt x="36100" y="154876"/>
                    <a:pt x="45815" y="171069"/>
                    <a:pt x="72009" y="171069"/>
                  </a:cubicBezTo>
                  <a:cubicBezTo>
                    <a:pt x="90297" y="171069"/>
                    <a:pt x="101155" y="164211"/>
                    <a:pt x="106204" y="157353"/>
                  </a:cubicBezTo>
                  <a:lnTo>
                    <a:pt x="106204" y="122015"/>
                  </a:lnTo>
                  <a:lnTo>
                    <a:pt x="70580" y="122015"/>
                  </a:lnTo>
                  <a:lnTo>
                    <a:pt x="70580" y="91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8" name="Google Shape;88;p34"/>
            <p:cNvSpPr/>
            <p:nvPr/>
          </p:nvSpPr>
          <p:spPr>
            <a:xfrm>
              <a:off x="3658965" y="2787712"/>
              <a:ext cx="139255" cy="202025"/>
            </a:xfrm>
            <a:custGeom>
              <a:avLst/>
              <a:gdLst/>
              <a:ahLst/>
              <a:cxnLst/>
              <a:rect l="l" t="t" r="r" b="b"/>
              <a:pathLst>
                <a:path w="139255" h="202025" extrusionOk="0">
                  <a:moveTo>
                    <a:pt x="190" y="134684"/>
                  </a:moveTo>
                  <a:lnTo>
                    <a:pt x="190" y="0"/>
                  </a:lnTo>
                  <a:lnTo>
                    <a:pt x="36100" y="0"/>
                  </a:lnTo>
                  <a:lnTo>
                    <a:pt x="36100" y="131826"/>
                  </a:lnTo>
                  <a:cubicBezTo>
                    <a:pt x="36100" y="154686"/>
                    <a:pt x="42958" y="169735"/>
                    <a:pt x="69723" y="169735"/>
                  </a:cubicBezTo>
                  <a:cubicBezTo>
                    <a:pt x="96488" y="169735"/>
                    <a:pt x="103346" y="154591"/>
                    <a:pt x="103346" y="131826"/>
                  </a:cubicBezTo>
                  <a:lnTo>
                    <a:pt x="103346" y="0"/>
                  </a:lnTo>
                  <a:lnTo>
                    <a:pt x="139255" y="0"/>
                  </a:lnTo>
                  <a:lnTo>
                    <a:pt x="139255" y="134684"/>
                  </a:lnTo>
                  <a:cubicBezTo>
                    <a:pt x="139255" y="177451"/>
                    <a:pt x="115824" y="202025"/>
                    <a:pt x="69628" y="202025"/>
                  </a:cubicBezTo>
                  <a:cubicBezTo>
                    <a:pt x="23431" y="202025"/>
                    <a:pt x="0" y="177451"/>
                    <a:pt x="0" y="1346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9" name="Google Shape;89;p34"/>
            <p:cNvSpPr/>
            <p:nvPr/>
          </p:nvSpPr>
          <p:spPr>
            <a:xfrm>
              <a:off x="3845179" y="2787712"/>
              <a:ext cx="112109" cy="199643"/>
            </a:xfrm>
            <a:custGeom>
              <a:avLst/>
              <a:gdLst/>
              <a:ahLst/>
              <a:cxnLst/>
              <a:rect l="l" t="t" r="r" b="b"/>
              <a:pathLst>
                <a:path w="112109" h="199643" extrusionOk="0">
                  <a:moveTo>
                    <a:pt x="35909" y="168307"/>
                  </a:move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112109" y="0"/>
                  </a:lnTo>
                  <a:lnTo>
                    <a:pt x="112109" y="31337"/>
                  </a:lnTo>
                  <a:lnTo>
                    <a:pt x="35909" y="31337"/>
                  </a:lnTo>
                  <a:lnTo>
                    <a:pt x="35909" y="82105"/>
                  </a:lnTo>
                  <a:lnTo>
                    <a:pt x="105823" y="82105"/>
                  </a:lnTo>
                  <a:lnTo>
                    <a:pt x="105823" y="113443"/>
                  </a:lnTo>
                  <a:lnTo>
                    <a:pt x="35909" y="113443"/>
                  </a:lnTo>
                  <a:lnTo>
                    <a:pt x="35909" y="1682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grpSp>
        <p:nvGrpSpPr>
          <p:cNvPr id="90" name="Google Shape;90;p34"/>
          <p:cNvGrpSpPr/>
          <p:nvPr/>
        </p:nvGrpSpPr>
        <p:grpSpPr>
          <a:xfrm>
            <a:off x="732504" y="849756"/>
            <a:ext cx="1026890" cy="1027079"/>
            <a:chOff x="732504" y="849756"/>
            <a:chExt cx="1026890" cy="1027079"/>
          </a:xfrm>
        </p:grpSpPr>
        <p:sp>
          <p:nvSpPr>
            <p:cNvPr id="91" name="Google Shape;91;p34"/>
            <p:cNvSpPr/>
            <p:nvPr/>
          </p:nvSpPr>
          <p:spPr>
            <a:xfrm>
              <a:off x="732504" y="1049399"/>
              <a:ext cx="827246" cy="827436"/>
            </a:xfrm>
            <a:custGeom>
              <a:avLst/>
              <a:gdLst/>
              <a:ahLst/>
              <a:cxnLst/>
              <a:rect l="l" t="t" r="r" b="b"/>
              <a:pathLst>
                <a:path w="827246" h="827436" extrusionOk="0">
                  <a:moveTo>
                    <a:pt x="313658" y="0"/>
                  </a:moveTo>
                  <a:lnTo>
                    <a:pt x="0" y="313849"/>
                  </a:lnTo>
                  <a:lnTo>
                    <a:pt x="513398" y="827437"/>
                  </a:lnTo>
                  <a:lnTo>
                    <a:pt x="827246" y="513588"/>
                  </a:lnTo>
                  <a:lnTo>
                    <a:pt x="713137" y="399479"/>
                  </a:lnTo>
                  <a:lnTo>
                    <a:pt x="513398" y="599218"/>
                  </a:lnTo>
                  <a:lnTo>
                    <a:pt x="228029" y="313849"/>
                  </a:lnTo>
                  <a:lnTo>
                    <a:pt x="427863" y="114205"/>
                  </a:lnTo>
                  <a:lnTo>
                    <a:pt x="3136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92" name="Google Shape;92;p34"/>
            <p:cNvSpPr/>
            <p:nvPr/>
          </p:nvSpPr>
          <p:spPr>
            <a:xfrm>
              <a:off x="1131697" y="849756"/>
              <a:ext cx="627697" cy="627697"/>
            </a:xfrm>
            <a:custGeom>
              <a:avLst/>
              <a:gdLst/>
              <a:ahLst/>
              <a:cxnLst/>
              <a:rect l="l" t="t" r="r" b="b"/>
              <a:pathLst>
                <a:path w="627697" h="627697" extrusionOk="0">
                  <a:moveTo>
                    <a:pt x="0" y="513493"/>
                  </a:moveTo>
                  <a:lnTo>
                    <a:pt x="114205" y="627698"/>
                  </a:lnTo>
                  <a:lnTo>
                    <a:pt x="313944" y="427863"/>
                  </a:lnTo>
                  <a:lnTo>
                    <a:pt x="513588" y="627698"/>
                  </a:lnTo>
                  <a:lnTo>
                    <a:pt x="627698" y="513493"/>
                  </a:lnTo>
                  <a:lnTo>
                    <a:pt x="114205" y="0"/>
                  </a:lnTo>
                  <a:lnTo>
                    <a:pt x="0" y="114205"/>
                  </a:lnTo>
                  <a:lnTo>
                    <a:pt x="199739" y="313849"/>
                  </a:lnTo>
                  <a:lnTo>
                    <a:pt x="0" y="5134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áhlaví oddílu">
  <p:cSld name="Záhlaví oddílu">
    <p:bg>
      <p:bgPr>
        <a:solidFill>
          <a:schemeClr val="lt2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0"/>
          <p:cNvSpPr txBox="1">
            <a:spLocks noGrp="1"/>
          </p:cNvSpPr>
          <p:nvPr>
            <p:ph type="ctrTitle"/>
          </p:nvPr>
        </p:nvSpPr>
        <p:spPr>
          <a:xfrm>
            <a:off x="731838" y="1071804"/>
            <a:ext cx="4943248" cy="109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Franklin Gothic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40"/>
          <p:cNvSpPr txBox="1">
            <a:spLocks noGrp="1"/>
          </p:cNvSpPr>
          <p:nvPr>
            <p:ph type="subTitle" idx="1"/>
          </p:nvPr>
        </p:nvSpPr>
        <p:spPr>
          <a:xfrm>
            <a:off x="731838" y="2433488"/>
            <a:ext cx="49432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6" name="Google Shape;96;p40"/>
          <p:cNvSpPr/>
          <p:nvPr/>
        </p:nvSpPr>
        <p:spPr>
          <a:xfrm>
            <a:off x="731838" y="2263435"/>
            <a:ext cx="180181" cy="4571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grpSp>
        <p:nvGrpSpPr>
          <p:cNvPr id="97" name="Google Shape;97;p40"/>
          <p:cNvGrpSpPr/>
          <p:nvPr/>
        </p:nvGrpSpPr>
        <p:grpSpPr>
          <a:xfrm>
            <a:off x="5109336" y="0"/>
            <a:ext cx="7082663" cy="6857999"/>
            <a:chOff x="5109336" y="0"/>
            <a:chExt cx="7082663" cy="6857999"/>
          </a:xfrm>
        </p:grpSpPr>
        <p:sp>
          <p:nvSpPr>
            <p:cNvPr id="98" name="Google Shape;98;p40"/>
            <p:cNvSpPr/>
            <p:nvPr/>
          </p:nvSpPr>
          <p:spPr>
            <a:xfrm>
              <a:off x="8636634" y="0"/>
              <a:ext cx="3555365" cy="4820284"/>
            </a:xfrm>
            <a:custGeom>
              <a:avLst/>
              <a:gdLst/>
              <a:ahLst/>
              <a:cxnLst/>
              <a:rect l="l" t="t" r="r" b="b"/>
              <a:pathLst>
                <a:path w="3555365" h="4820284" extrusionOk="0">
                  <a:moveTo>
                    <a:pt x="3555365" y="1825816"/>
                  </a:moveTo>
                  <a:lnTo>
                    <a:pt x="1729232" y="0"/>
                  </a:lnTo>
                  <a:lnTo>
                    <a:pt x="284797" y="0"/>
                  </a:lnTo>
                  <a:lnTo>
                    <a:pt x="0" y="285115"/>
                  </a:lnTo>
                  <a:lnTo>
                    <a:pt x="1762634" y="2049018"/>
                  </a:lnTo>
                  <a:lnTo>
                    <a:pt x="0" y="3812286"/>
                  </a:lnTo>
                  <a:lnTo>
                    <a:pt x="1006602" y="4820285"/>
                  </a:lnTo>
                  <a:lnTo>
                    <a:pt x="2770759" y="3056700"/>
                  </a:lnTo>
                  <a:lnTo>
                    <a:pt x="3555365" y="384149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99" name="Google Shape;99;p40"/>
            <p:cNvSpPr/>
            <p:nvPr/>
          </p:nvSpPr>
          <p:spPr>
            <a:xfrm>
              <a:off x="5109336" y="1041209"/>
              <a:ext cx="7082663" cy="5816790"/>
            </a:xfrm>
            <a:custGeom>
              <a:avLst/>
              <a:gdLst/>
              <a:ahLst/>
              <a:cxnLst/>
              <a:rect l="l" t="t" r="r" b="b"/>
              <a:pathLst>
                <a:path w="7082663" h="5816790" extrusionOk="0">
                  <a:moveTo>
                    <a:pt x="6022785" y="5816791"/>
                  </a:moveTo>
                  <a:lnTo>
                    <a:pt x="7082663" y="4756912"/>
                  </a:lnTo>
                  <a:lnTo>
                    <a:pt x="7082663" y="4311777"/>
                  </a:lnTo>
                  <a:lnTo>
                    <a:pt x="6298057" y="3527171"/>
                  </a:lnTo>
                  <a:lnTo>
                    <a:pt x="4533900" y="5290312"/>
                  </a:lnTo>
                  <a:lnTo>
                    <a:pt x="2015172" y="2771140"/>
                  </a:lnTo>
                  <a:lnTo>
                    <a:pt x="3778314" y="1007872"/>
                  </a:lnTo>
                  <a:lnTo>
                    <a:pt x="2770886" y="0"/>
                  </a:lnTo>
                  <a:lnTo>
                    <a:pt x="0" y="2771140"/>
                  </a:lnTo>
                  <a:lnTo>
                    <a:pt x="3045333" y="581679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, obsah a obrázek – A">
  <p:cSld name="Nadpis, obsah a obrázek – A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6"/>
          <p:cNvSpPr txBox="1">
            <a:spLocks noGrp="1"/>
          </p:cNvSpPr>
          <p:nvPr>
            <p:ph type="body" idx="1"/>
          </p:nvPr>
        </p:nvSpPr>
        <p:spPr>
          <a:xfrm>
            <a:off x="731836" y="1520824"/>
            <a:ext cx="6164262" cy="4824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—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36"/>
          <p:cNvSpPr txBox="1">
            <a:spLocks noGrp="1"/>
          </p:cNvSpPr>
          <p:nvPr>
            <p:ph type="dt" idx="10"/>
          </p:nvPr>
        </p:nvSpPr>
        <p:spPr>
          <a:xfrm>
            <a:off x="9774502" y="6597106"/>
            <a:ext cx="81915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6"/>
          <p:cNvSpPr txBox="1">
            <a:spLocks noGrp="1"/>
          </p:cNvSpPr>
          <p:nvPr>
            <p:ph type="ftr" idx="11"/>
          </p:nvPr>
        </p:nvSpPr>
        <p:spPr>
          <a:xfrm>
            <a:off x="914400" y="6597106"/>
            <a:ext cx="864876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6"/>
          <p:cNvSpPr txBox="1">
            <a:spLocks noGrp="1"/>
          </p:cNvSpPr>
          <p:nvPr>
            <p:ph type="sldNum" idx="12"/>
          </p:nvPr>
        </p:nvSpPr>
        <p:spPr>
          <a:xfrm>
            <a:off x="10804993" y="6597106"/>
            <a:ext cx="51769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05" name="Google Shape;105;p36"/>
          <p:cNvSpPr>
            <a:spLocks noGrp="1"/>
          </p:cNvSpPr>
          <p:nvPr>
            <p:ph type="pic" idx="2"/>
          </p:nvPr>
        </p:nvSpPr>
        <p:spPr>
          <a:xfrm>
            <a:off x="7200900" y="0"/>
            <a:ext cx="4991100" cy="634523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06" name="Google Shape;106;p36"/>
          <p:cNvSpPr txBox="1">
            <a:spLocks noGrp="1"/>
          </p:cNvSpPr>
          <p:nvPr>
            <p:ph type="title"/>
          </p:nvPr>
        </p:nvSpPr>
        <p:spPr>
          <a:xfrm>
            <a:off x="441325" y="778756"/>
            <a:ext cx="6454773" cy="497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TWO_OBJECTS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1"/>
          <p:cNvSpPr txBox="1">
            <a:spLocks noGrp="1"/>
          </p:cNvSpPr>
          <p:nvPr>
            <p:ph type="title"/>
          </p:nvPr>
        </p:nvSpPr>
        <p:spPr>
          <a:xfrm>
            <a:off x="441325" y="778756"/>
            <a:ext cx="11032233" cy="497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41"/>
          <p:cNvSpPr txBox="1">
            <a:spLocks noGrp="1"/>
          </p:cNvSpPr>
          <p:nvPr>
            <p:ph type="body" idx="1"/>
          </p:nvPr>
        </p:nvSpPr>
        <p:spPr>
          <a:xfrm>
            <a:off x="731838" y="1520824"/>
            <a:ext cx="5181600" cy="4824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—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41"/>
          <p:cNvSpPr txBox="1">
            <a:spLocks noGrp="1"/>
          </p:cNvSpPr>
          <p:nvPr>
            <p:ph type="body" idx="2"/>
          </p:nvPr>
        </p:nvSpPr>
        <p:spPr>
          <a:xfrm>
            <a:off x="6278562" y="1520824"/>
            <a:ext cx="5181600" cy="4824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—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41"/>
          <p:cNvSpPr txBox="1">
            <a:spLocks noGrp="1"/>
          </p:cNvSpPr>
          <p:nvPr>
            <p:ph type="dt" idx="10"/>
          </p:nvPr>
        </p:nvSpPr>
        <p:spPr>
          <a:xfrm>
            <a:off x="9774502" y="6597106"/>
            <a:ext cx="81915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41"/>
          <p:cNvSpPr txBox="1">
            <a:spLocks noGrp="1"/>
          </p:cNvSpPr>
          <p:nvPr>
            <p:ph type="ftr" idx="11"/>
          </p:nvPr>
        </p:nvSpPr>
        <p:spPr>
          <a:xfrm>
            <a:off x="914400" y="6597106"/>
            <a:ext cx="864876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41"/>
          <p:cNvSpPr txBox="1">
            <a:spLocks noGrp="1"/>
          </p:cNvSpPr>
          <p:nvPr>
            <p:ph type="sldNum" idx="12"/>
          </p:nvPr>
        </p:nvSpPr>
        <p:spPr>
          <a:xfrm>
            <a:off x="10804993" y="6597106"/>
            <a:ext cx="51769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, obsah a obrázek – B">
  <p:cSld name="Nadpis, obsah a obrázek – B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7"/>
          <p:cNvSpPr txBox="1">
            <a:spLocks noGrp="1"/>
          </p:cNvSpPr>
          <p:nvPr>
            <p:ph type="body" idx="1"/>
          </p:nvPr>
        </p:nvSpPr>
        <p:spPr>
          <a:xfrm>
            <a:off x="731836" y="1520824"/>
            <a:ext cx="4973617" cy="4824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—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37"/>
          <p:cNvSpPr txBox="1">
            <a:spLocks noGrp="1"/>
          </p:cNvSpPr>
          <p:nvPr>
            <p:ph type="dt" idx="10"/>
          </p:nvPr>
        </p:nvSpPr>
        <p:spPr>
          <a:xfrm>
            <a:off x="9774502" y="6597106"/>
            <a:ext cx="81915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7"/>
          <p:cNvSpPr txBox="1">
            <a:spLocks noGrp="1"/>
          </p:cNvSpPr>
          <p:nvPr>
            <p:ph type="ftr" idx="11"/>
          </p:nvPr>
        </p:nvSpPr>
        <p:spPr>
          <a:xfrm>
            <a:off x="914400" y="6597106"/>
            <a:ext cx="864876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37"/>
          <p:cNvSpPr txBox="1">
            <a:spLocks noGrp="1"/>
          </p:cNvSpPr>
          <p:nvPr>
            <p:ph type="sldNum" idx="12"/>
          </p:nvPr>
        </p:nvSpPr>
        <p:spPr>
          <a:xfrm>
            <a:off x="10804993" y="6597106"/>
            <a:ext cx="51769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19" name="Google Shape;119;p37"/>
          <p:cNvSpPr txBox="1">
            <a:spLocks noGrp="1"/>
          </p:cNvSpPr>
          <p:nvPr>
            <p:ph type="title"/>
          </p:nvPr>
        </p:nvSpPr>
        <p:spPr>
          <a:xfrm>
            <a:off x="441325" y="778756"/>
            <a:ext cx="11032233" cy="497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7"/>
          <p:cNvSpPr>
            <a:spLocks noGrp="1"/>
          </p:cNvSpPr>
          <p:nvPr>
            <p:ph type="pic" idx="2"/>
          </p:nvPr>
        </p:nvSpPr>
        <p:spPr>
          <a:xfrm>
            <a:off x="6486548" y="0"/>
            <a:ext cx="5705452" cy="634523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>
  <p:cSld name="Porovnání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2"/>
          <p:cNvSpPr txBox="1">
            <a:spLocks noGrp="1"/>
          </p:cNvSpPr>
          <p:nvPr>
            <p:ph type="body" idx="1"/>
          </p:nvPr>
        </p:nvSpPr>
        <p:spPr>
          <a:xfrm>
            <a:off x="731839" y="1520825"/>
            <a:ext cx="5181600" cy="40568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0000" tIns="0" rIns="0" bIns="36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3" name="Google Shape;123;p42"/>
          <p:cNvSpPr txBox="1">
            <a:spLocks noGrp="1"/>
          </p:cNvSpPr>
          <p:nvPr>
            <p:ph type="body" idx="2"/>
          </p:nvPr>
        </p:nvSpPr>
        <p:spPr>
          <a:xfrm>
            <a:off x="6276973" y="1518394"/>
            <a:ext cx="5183188" cy="40568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0000" tIns="0" rIns="0" bIns="36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42"/>
          <p:cNvSpPr txBox="1">
            <a:spLocks noGrp="1"/>
          </p:cNvSpPr>
          <p:nvPr>
            <p:ph type="title"/>
          </p:nvPr>
        </p:nvSpPr>
        <p:spPr>
          <a:xfrm>
            <a:off x="441325" y="778756"/>
            <a:ext cx="11032233" cy="497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42"/>
          <p:cNvSpPr txBox="1">
            <a:spLocks noGrp="1"/>
          </p:cNvSpPr>
          <p:nvPr>
            <p:ph type="body" idx="3"/>
          </p:nvPr>
        </p:nvSpPr>
        <p:spPr>
          <a:xfrm>
            <a:off x="731838" y="1929183"/>
            <a:ext cx="5181600" cy="4416055"/>
          </a:xfrm>
          <a:prstGeom prst="rect">
            <a:avLst/>
          </a:prstGeom>
          <a:solidFill>
            <a:srgbClr val="C2EBFF">
              <a:alpha val="12941"/>
            </a:srgbClr>
          </a:solidFill>
          <a:ln>
            <a:noFill/>
          </a:ln>
        </p:spPr>
        <p:txBody>
          <a:bodyPr spcFirstLastPara="1" wrap="square" lIns="180000" tIns="10800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—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42"/>
          <p:cNvSpPr txBox="1">
            <a:spLocks noGrp="1"/>
          </p:cNvSpPr>
          <p:nvPr>
            <p:ph type="body" idx="4"/>
          </p:nvPr>
        </p:nvSpPr>
        <p:spPr>
          <a:xfrm>
            <a:off x="6278562" y="1924077"/>
            <a:ext cx="5181600" cy="4421161"/>
          </a:xfrm>
          <a:prstGeom prst="rect">
            <a:avLst/>
          </a:prstGeom>
          <a:solidFill>
            <a:srgbClr val="C2EBFF">
              <a:alpha val="12941"/>
            </a:srgbClr>
          </a:solidFill>
          <a:ln>
            <a:noFill/>
          </a:ln>
        </p:spPr>
        <p:txBody>
          <a:bodyPr spcFirstLastPara="1" wrap="square" lIns="180000" tIns="10800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—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42"/>
          <p:cNvSpPr txBox="1">
            <a:spLocks noGrp="1"/>
          </p:cNvSpPr>
          <p:nvPr>
            <p:ph type="dt" idx="10"/>
          </p:nvPr>
        </p:nvSpPr>
        <p:spPr>
          <a:xfrm>
            <a:off x="9774502" y="6597106"/>
            <a:ext cx="81915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42"/>
          <p:cNvSpPr txBox="1">
            <a:spLocks noGrp="1"/>
          </p:cNvSpPr>
          <p:nvPr>
            <p:ph type="ftr" idx="11"/>
          </p:nvPr>
        </p:nvSpPr>
        <p:spPr>
          <a:xfrm>
            <a:off x="914400" y="6597106"/>
            <a:ext cx="864876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42"/>
          <p:cNvSpPr txBox="1">
            <a:spLocks noGrp="1"/>
          </p:cNvSpPr>
          <p:nvPr>
            <p:ph type="sldNum" idx="12"/>
          </p:nvPr>
        </p:nvSpPr>
        <p:spPr>
          <a:xfrm>
            <a:off x="10804993" y="6597106"/>
            <a:ext cx="51769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rázek">
  <p:cSld name="Nadpis a obrázek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8"/>
          <p:cNvSpPr txBox="1">
            <a:spLocks noGrp="1"/>
          </p:cNvSpPr>
          <p:nvPr>
            <p:ph type="dt" idx="10"/>
          </p:nvPr>
        </p:nvSpPr>
        <p:spPr>
          <a:xfrm>
            <a:off x="9774502" y="6597106"/>
            <a:ext cx="81915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8"/>
          <p:cNvSpPr txBox="1">
            <a:spLocks noGrp="1"/>
          </p:cNvSpPr>
          <p:nvPr>
            <p:ph type="ftr" idx="11"/>
          </p:nvPr>
        </p:nvSpPr>
        <p:spPr>
          <a:xfrm>
            <a:off x="914400" y="6597106"/>
            <a:ext cx="864876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8"/>
          <p:cNvSpPr txBox="1">
            <a:spLocks noGrp="1"/>
          </p:cNvSpPr>
          <p:nvPr>
            <p:ph type="sldNum" idx="12"/>
          </p:nvPr>
        </p:nvSpPr>
        <p:spPr>
          <a:xfrm>
            <a:off x="10804993" y="6597106"/>
            <a:ext cx="51769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34" name="Google Shape;134;p38"/>
          <p:cNvSpPr>
            <a:spLocks noGrp="1"/>
          </p:cNvSpPr>
          <p:nvPr>
            <p:ph type="pic" idx="2"/>
          </p:nvPr>
        </p:nvSpPr>
        <p:spPr>
          <a:xfrm>
            <a:off x="732026" y="1"/>
            <a:ext cx="11459973" cy="647471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35" name="Google Shape;135;p38"/>
          <p:cNvSpPr txBox="1">
            <a:spLocks noGrp="1"/>
          </p:cNvSpPr>
          <p:nvPr>
            <p:ph type="title"/>
          </p:nvPr>
        </p:nvSpPr>
        <p:spPr>
          <a:xfrm>
            <a:off x="441325" y="778756"/>
            <a:ext cx="11018838" cy="497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dva obrázky s popisky">
  <p:cSld name="Nadpis a dva obrázky s popisky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9"/>
          <p:cNvSpPr txBox="1">
            <a:spLocks noGrp="1"/>
          </p:cNvSpPr>
          <p:nvPr>
            <p:ph type="dt" idx="10"/>
          </p:nvPr>
        </p:nvSpPr>
        <p:spPr>
          <a:xfrm>
            <a:off x="9774502" y="6597106"/>
            <a:ext cx="81915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9"/>
          <p:cNvSpPr txBox="1">
            <a:spLocks noGrp="1"/>
          </p:cNvSpPr>
          <p:nvPr>
            <p:ph type="ftr" idx="11"/>
          </p:nvPr>
        </p:nvSpPr>
        <p:spPr>
          <a:xfrm>
            <a:off x="914400" y="6597106"/>
            <a:ext cx="864876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9"/>
          <p:cNvSpPr txBox="1">
            <a:spLocks noGrp="1"/>
          </p:cNvSpPr>
          <p:nvPr>
            <p:ph type="sldNum" idx="12"/>
          </p:nvPr>
        </p:nvSpPr>
        <p:spPr>
          <a:xfrm>
            <a:off x="10804993" y="6597106"/>
            <a:ext cx="51769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40" name="Google Shape;140;p39"/>
          <p:cNvSpPr>
            <a:spLocks noGrp="1"/>
          </p:cNvSpPr>
          <p:nvPr>
            <p:ph type="pic" idx="2"/>
          </p:nvPr>
        </p:nvSpPr>
        <p:spPr>
          <a:xfrm>
            <a:off x="6633029" y="1520825"/>
            <a:ext cx="5558971" cy="4041775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41" name="Google Shape;141;p39"/>
          <p:cNvSpPr txBox="1">
            <a:spLocks noGrp="1"/>
          </p:cNvSpPr>
          <p:nvPr>
            <p:ph type="title"/>
          </p:nvPr>
        </p:nvSpPr>
        <p:spPr>
          <a:xfrm>
            <a:off x="441325" y="778756"/>
            <a:ext cx="11018838" cy="497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9"/>
          <p:cNvSpPr>
            <a:spLocks noGrp="1"/>
          </p:cNvSpPr>
          <p:nvPr>
            <p:ph type="pic" idx="3"/>
          </p:nvPr>
        </p:nvSpPr>
        <p:spPr>
          <a:xfrm>
            <a:off x="731838" y="1520825"/>
            <a:ext cx="5558971" cy="4041775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43" name="Google Shape;143;p39"/>
          <p:cNvSpPr txBox="1">
            <a:spLocks noGrp="1"/>
          </p:cNvSpPr>
          <p:nvPr>
            <p:ph type="body" idx="1"/>
          </p:nvPr>
        </p:nvSpPr>
        <p:spPr>
          <a:xfrm>
            <a:off x="731838" y="5710250"/>
            <a:ext cx="555897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—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39"/>
          <p:cNvSpPr txBox="1">
            <a:spLocks noGrp="1"/>
          </p:cNvSpPr>
          <p:nvPr>
            <p:ph type="body" idx="4"/>
          </p:nvPr>
        </p:nvSpPr>
        <p:spPr>
          <a:xfrm>
            <a:off x="6633030" y="5710250"/>
            <a:ext cx="482713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—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itát">
  <p:cSld name="Citát">
    <p:bg>
      <p:bgPr>
        <a:solidFill>
          <a:schemeClr val="lt2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43"/>
          <p:cNvGrpSpPr/>
          <p:nvPr/>
        </p:nvGrpSpPr>
        <p:grpSpPr>
          <a:xfrm>
            <a:off x="732027" y="6474711"/>
            <a:ext cx="11459972" cy="383289"/>
            <a:chOff x="732027" y="6474711"/>
            <a:chExt cx="11459972" cy="383289"/>
          </a:xfrm>
        </p:grpSpPr>
        <p:sp>
          <p:nvSpPr>
            <p:cNvPr id="147" name="Google Shape;147;p43"/>
            <p:cNvSpPr/>
            <p:nvPr/>
          </p:nvSpPr>
          <p:spPr>
            <a:xfrm>
              <a:off x="732027" y="6474711"/>
              <a:ext cx="11459972" cy="383289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grpSp>
          <p:nvGrpSpPr>
            <p:cNvPr id="148" name="Google Shape;148;p43"/>
            <p:cNvGrpSpPr/>
            <p:nvPr/>
          </p:nvGrpSpPr>
          <p:grpSpPr>
            <a:xfrm>
              <a:off x="11494988" y="6510925"/>
              <a:ext cx="310879" cy="310860"/>
              <a:chOff x="731838" y="887094"/>
              <a:chExt cx="994791" cy="994728"/>
            </a:xfrm>
          </p:grpSpPr>
          <p:sp>
            <p:nvSpPr>
              <p:cNvPr id="149" name="Google Shape;149;p43"/>
              <p:cNvSpPr/>
              <p:nvPr/>
            </p:nvSpPr>
            <p:spPr>
              <a:xfrm>
                <a:off x="731838" y="1080516"/>
                <a:ext cx="801306" cy="801306"/>
              </a:xfrm>
              <a:custGeom>
                <a:avLst/>
                <a:gdLst/>
                <a:ahLst/>
                <a:cxnLst/>
                <a:rect l="l" t="t" r="r" b="b"/>
                <a:pathLst>
                  <a:path w="801306" h="801306" extrusionOk="0">
                    <a:moveTo>
                      <a:pt x="303974" y="0"/>
                    </a:moveTo>
                    <a:lnTo>
                      <a:pt x="0" y="303974"/>
                    </a:lnTo>
                    <a:lnTo>
                      <a:pt x="497332" y="801307"/>
                    </a:lnTo>
                    <a:lnTo>
                      <a:pt x="801307" y="497396"/>
                    </a:lnTo>
                    <a:lnTo>
                      <a:pt x="690817" y="386905"/>
                    </a:lnTo>
                    <a:lnTo>
                      <a:pt x="497332" y="580263"/>
                    </a:lnTo>
                    <a:lnTo>
                      <a:pt x="221043" y="303974"/>
                    </a:lnTo>
                    <a:lnTo>
                      <a:pt x="414465" y="110617"/>
                    </a:lnTo>
                    <a:lnTo>
                      <a:pt x="303974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endParaRPr>
              </a:p>
            </p:txBody>
          </p:sp>
          <p:sp>
            <p:nvSpPr>
              <p:cNvPr id="150" name="Google Shape;150;p43"/>
              <p:cNvSpPr/>
              <p:nvPr/>
            </p:nvSpPr>
            <p:spPr>
              <a:xfrm>
                <a:off x="1118744" y="887094"/>
                <a:ext cx="607885" cy="607949"/>
              </a:xfrm>
              <a:custGeom>
                <a:avLst/>
                <a:gdLst/>
                <a:ahLst/>
                <a:cxnLst/>
                <a:rect l="l" t="t" r="r" b="b"/>
                <a:pathLst>
                  <a:path w="607885" h="607949" extrusionOk="0">
                    <a:moveTo>
                      <a:pt x="0" y="497396"/>
                    </a:moveTo>
                    <a:lnTo>
                      <a:pt x="110427" y="607949"/>
                    </a:lnTo>
                    <a:lnTo>
                      <a:pt x="303911" y="414528"/>
                    </a:lnTo>
                    <a:lnTo>
                      <a:pt x="497332" y="607949"/>
                    </a:lnTo>
                    <a:lnTo>
                      <a:pt x="607886" y="497396"/>
                    </a:lnTo>
                    <a:lnTo>
                      <a:pt x="110427" y="0"/>
                    </a:lnTo>
                    <a:lnTo>
                      <a:pt x="0" y="110554"/>
                    </a:lnTo>
                    <a:lnTo>
                      <a:pt x="193357" y="303975"/>
                    </a:lnTo>
                    <a:lnTo>
                      <a:pt x="0" y="49739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endParaRPr>
              </a:p>
            </p:txBody>
          </p:sp>
        </p:grpSp>
      </p:grpSp>
      <p:sp>
        <p:nvSpPr>
          <p:cNvPr id="151" name="Google Shape;151;p43"/>
          <p:cNvSpPr txBox="1">
            <a:spLocks noGrp="1"/>
          </p:cNvSpPr>
          <p:nvPr>
            <p:ph type="title"/>
          </p:nvPr>
        </p:nvSpPr>
        <p:spPr>
          <a:xfrm>
            <a:off x="541338" y="4171103"/>
            <a:ext cx="5654675" cy="837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Franklin Gothic"/>
              <a:buNone/>
              <a:defRPr sz="3200" i="1" cap="none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43"/>
          <p:cNvSpPr>
            <a:spLocks noGrp="1"/>
          </p:cNvSpPr>
          <p:nvPr>
            <p:ph type="pic" idx="2"/>
          </p:nvPr>
        </p:nvSpPr>
        <p:spPr>
          <a:xfrm>
            <a:off x="6480182" y="-1"/>
            <a:ext cx="5711817" cy="6352317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53" name="Google Shape;153;p43"/>
          <p:cNvSpPr txBox="1">
            <a:spLocks noGrp="1"/>
          </p:cNvSpPr>
          <p:nvPr>
            <p:ph type="subTitle" idx="1"/>
          </p:nvPr>
        </p:nvSpPr>
        <p:spPr>
          <a:xfrm>
            <a:off x="731838" y="5186213"/>
            <a:ext cx="56546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4" name="Google Shape;154;p43"/>
          <p:cNvSpPr txBox="1">
            <a:spLocks noGrp="1"/>
          </p:cNvSpPr>
          <p:nvPr>
            <p:ph type="dt" idx="10"/>
          </p:nvPr>
        </p:nvSpPr>
        <p:spPr>
          <a:xfrm>
            <a:off x="9774502" y="6597106"/>
            <a:ext cx="81915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3"/>
          <p:cNvSpPr txBox="1">
            <a:spLocks noGrp="1"/>
          </p:cNvSpPr>
          <p:nvPr>
            <p:ph type="ftr" idx="11"/>
          </p:nvPr>
        </p:nvSpPr>
        <p:spPr>
          <a:xfrm>
            <a:off x="914400" y="6597106"/>
            <a:ext cx="864876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43"/>
          <p:cNvSpPr txBox="1">
            <a:spLocks noGrp="1"/>
          </p:cNvSpPr>
          <p:nvPr>
            <p:ph type="sldNum" idx="12"/>
          </p:nvPr>
        </p:nvSpPr>
        <p:spPr>
          <a:xfrm>
            <a:off x="10804993" y="6597106"/>
            <a:ext cx="51769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TITLE_ONLY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4"/>
          <p:cNvSpPr txBox="1">
            <a:spLocks noGrp="1"/>
          </p:cNvSpPr>
          <p:nvPr>
            <p:ph type="title"/>
          </p:nvPr>
        </p:nvSpPr>
        <p:spPr>
          <a:xfrm>
            <a:off x="441325" y="778756"/>
            <a:ext cx="11032233" cy="497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44"/>
          <p:cNvSpPr txBox="1">
            <a:spLocks noGrp="1"/>
          </p:cNvSpPr>
          <p:nvPr>
            <p:ph type="dt" idx="10"/>
          </p:nvPr>
        </p:nvSpPr>
        <p:spPr>
          <a:xfrm>
            <a:off x="9774502" y="6597106"/>
            <a:ext cx="81915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44"/>
          <p:cNvSpPr txBox="1">
            <a:spLocks noGrp="1"/>
          </p:cNvSpPr>
          <p:nvPr>
            <p:ph type="ftr" idx="11"/>
          </p:nvPr>
        </p:nvSpPr>
        <p:spPr>
          <a:xfrm>
            <a:off x="914400" y="6597106"/>
            <a:ext cx="864876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44"/>
          <p:cNvSpPr txBox="1">
            <a:spLocks noGrp="1"/>
          </p:cNvSpPr>
          <p:nvPr>
            <p:ph type="sldNum" idx="12"/>
          </p:nvPr>
        </p:nvSpPr>
        <p:spPr>
          <a:xfrm>
            <a:off x="10804993" y="6597106"/>
            <a:ext cx="51769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ázdný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ávěrečný snímek">
  <p:cSld name="Závěrečný snímek">
    <p:bg>
      <p:bgPr>
        <a:solidFill>
          <a:schemeClr val="dk2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46"/>
          <p:cNvGrpSpPr/>
          <p:nvPr/>
        </p:nvGrpSpPr>
        <p:grpSpPr>
          <a:xfrm>
            <a:off x="0" y="1147825"/>
            <a:ext cx="5342190" cy="5710175"/>
            <a:chOff x="0" y="1147825"/>
            <a:chExt cx="5342190" cy="5710175"/>
          </a:xfrm>
        </p:grpSpPr>
        <p:sp>
          <p:nvSpPr>
            <p:cNvPr id="165" name="Google Shape;165;p46"/>
            <p:cNvSpPr/>
            <p:nvPr/>
          </p:nvSpPr>
          <p:spPr>
            <a:xfrm>
              <a:off x="1157350" y="1147825"/>
              <a:ext cx="4184840" cy="4185412"/>
            </a:xfrm>
            <a:custGeom>
              <a:avLst/>
              <a:gdLst/>
              <a:ahLst/>
              <a:cxnLst/>
              <a:rect l="l" t="t" r="r" b="b"/>
              <a:pathLst>
                <a:path w="4184840" h="4185412" extrusionOk="0">
                  <a:moveTo>
                    <a:pt x="760032" y="0"/>
                  </a:moveTo>
                  <a:lnTo>
                    <a:pt x="0" y="760921"/>
                  </a:lnTo>
                  <a:lnTo>
                    <a:pt x="1330643" y="2092706"/>
                  </a:lnTo>
                  <a:lnTo>
                    <a:pt x="0" y="3424238"/>
                  </a:lnTo>
                  <a:lnTo>
                    <a:pt x="760032" y="4185412"/>
                  </a:lnTo>
                  <a:lnTo>
                    <a:pt x="2092325" y="2853627"/>
                  </a:lnTo>
                  <a:lnTo>
                    <a:pt x="3423539" y="4185412"/>
                  </a:lnTo>
                  <a:lnTo>
                    <a:pt x="4184841" y="34242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66" name="Google Shape;166;p46"/>
            <p:cNvSpPr/>
            <p:nvPr/>
          </p:nvSpPr>
          <p:spPr>
            <a:xfrm>
              <a:off x="0" y="2479675"/>
              <a:ext cx="4009897" cy="4378325"/>
            </a:xfrm>
            <a:custGeom>
              <a:avLst/>
              <a:gdLst/>
              <a:ahLst/>
              <a:cxnLst/>
              <a:rect l="l" t="t" r="r" b="b"/>
              <a:pathLst>
                <a:path w="4009897" h="4378325" extrusionOk="0">
                  <a:moveTo>
                    <a:pt x="3055493" y="4378325"/>
                  </a:moveTo>
                  <a:lnTo>
                    <a:pt x="4009898" y="3423793"/>
                  </a:lnTo>
                  <a:lnTo>
                    <a:pt x="3249676" y="2663253"/>
                  </a:lnTo>
                  <a:lnTo>
                    <a:pt x="1917383" y="3994722"/>
                  </a:lnTo>
                  <a:lnTo>
                    <a:pt x="15431" y="2092389"/>
                  </a:lnTo>
                  <a:lnTo>
                    <a:pt x="1346835" y="760857"/>
                  </a:lnTo>
                  <a:lnTo>
                    <a:pt x="586169" y="0"/>
                  </a:lnTo>
                  <a:lnTo>
                    <a:pt x="0" y="586232"/>
                  </a:lnTo>
                  <a:lnTo>
                    <a:pt x="0" y="3598799"/>
                  </a:lnTo>
                  <a:lnTo>
                    <a:pt x="779399" y="437832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167" name="Google Shape;167;p46"/>
          <p:cNvSpPr txBox="1">
            <a:spLocks noGrp="1"/>
          </p:cNvSpPr>
          <p:nvPr>
            <p:ph type="ctrTitle"/>
          </p:nvPr>
        </p:nvSpPr>
        <p:spPr>
          <a:xfrm>
            <a:off x="6173787" y="3324119"/>
            <a:ext cx="5286375" cy="109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Franklin Gothic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46"/>
          <p:cNvSpPr/>
          <p:nvPr/>
        </p:nvSpPr>
        <p:spPr>
          <a:xfrm>
            <a:off x="6173788" y="4515750"/>
            <a:ext cx="180181" cy="4571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69" name="Google Shape;169;p46"/>
          <p:cNvSpPr txBox="1">
            <a:spLocks noGrp="1"/>
          </p:cNvSpPr>
          <p:nvPr>
            <p:ph type="body" idx="1"/>
          </p:nvPr>
        </p:nvSpPr>
        <p:spPr>
          <a:xfrm>
            <a:off x="6173787" y="4773067"/>
            <a:ext cx="528637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—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0" name="Google Shape;170;p46"/>
          <p:cNvSpPr txBox="1">
            <a:spLocks noGrp="1"/>
          </p:cNvSpPr>
          <p:nvPr>
            <p:ph type="body" idx="2"/>
          </p:nvPr>
        </p:nvSpPr>
        <p:spPr>
          <a:xfrm>
            <a:off x="6173787" y="5465824"/>
            <a:ext cx="5286375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—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46"/>
          <p:cNvSpPr txBox="1">
            <a:spLocks noGrp="1"/>
          </p:cNvSpPr>
          <p:nvPr>
            <p:ph type="body" idx="3"/>
          </p:nvPr>
        </p:nvSpPr>
        <p:spPr>
          <a:xfrm>
            <a:off x="6173787" y="5758462"/>
            <a:ext cx="5286375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—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2" name="Google Shape;172;p46"/>
          <p:cNvSpPr txBox="1">
            <a:spLocks noGrp="1"/>
          </p:cNvSpPr>
          <p:nvPr>
            <p:ph type="body" idx="4"/>
          </p:nvPr>
        </p:nvSpPr>
        <p:spPr>
          <a:xfrm>
            <a:off x="6173787" y="5059120"/>
            <a:ext cx="528637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i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—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46"/>
          <p:cNvSpPr txBox="1">
            <a:spLocks noGrp="1"/>
          </p:cNvSpPr>
          <p:nvPr>
            <p:ph type="body" idx="5"/>
          </p:nvPr>
        </p:nvSpPr>
        <p:spPr>
          <a:xfrm>
            <a:off x="6173787" y="6129794"/>
            <a:ext cx="5286375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—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32"/>
          <p:cNvGrpSpPr/>
          <p:nvPr/>
        </p:nvGrpSpPr>
        <p:grpSpPr>
          <a:xfrm>
            <a:off x="732027" y="6474711"/>
            <a:ext cx="11459972" cy="383289"/>
            <a:chOff x="732027" y="6474711"/>
            <a:chExt cx="11459972" cy="383289"/>
          </a:xfrm>
        </p:grpSpPr>
        <p:sp>
          <p:nvSpPr>
            <p:cNvPr id="11" name="Google Shape;11;p32"/>
            <p:cNvSpPr/>
            <p:nvPr/>
          </p:nvSpPr>
          <p:spPr>
            <a:xfrm>
              <a:off x="732027" y="6474711"/>
              <a:ext cx="11459972" cy="383289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grpSp>
          <p:nvGrpSpPr>
            <p:cNvPr id="12" name="Google Shape;12;p32"/>
            <p:cNvGrpSpPr/>
            <p:nvPr/>
          </p:nvGrpSpPr>
          <p:grpSpPr>
            <a:xfrm>
              <a:off x="11494988" y="6510925"/>
              <a:ext cx="310879" cy="310860"/>
              <a:chOff x="731838" y="887094"/>
              <a:chExt cx="994791" cy="994728"/>
            </a:xfrm>
          </p:grpSpPr>
          <p:sp>
            <p:nvSpPr>
              <p:cNvPr id="13" name="Google Shape;13;p32"/>
              <p:cNvSpPr/>
              <p:nvPr/>
            </p:nvSpPr>
            <p:spPr>
              <a:xfrm>
                <a:off x="731838" y="1080516"/>
                <a:ext cx="801306" cy="801306"/>
              </a:xfrm>
              <a:custGeom>
                <a:avLst/>
                <a:gdLst/>
                <a:ahLst/>
                <a:cxnLst/>
                <a:rect l="l" t="t" r="r" b="b"/>
                <a:pathLst>
                  <a:path w="801306" h="801306" extrusionOk="0">
                    <a:moveTo>
                      <a:pt x="303974" y="0"/>
                    </a:moveTo>
                    <a:lnTo>
                      <a:pt x="0" y="303974"/>
                    </a:lnTo>
                    <a:lnTo>
                      <a:pt x="497332" y="801307"/>
                    </a:lnTo>
                    <a:lnTo>
                      <a:pt x="801307" y="497396"/>
                    </a:lnTo>
                    <a:lnTo>
                      <a:pt x="690817" y="386905"/>
                    </a:lnTo>
                    <a:lnTo>
                      <a:pt x="497332" y="580263"/>
                    </a:lnTo>
                    <a:lnTo>
                      <a:pt x="221043" y="303974"/>
                    </a:lnTo>
                    <a:lnTo>
                      <a:pt x="414465" y="110617"/>
                    </a:lnTo>
                    <a:lnTo>
                      <a:pt x="303974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endParaRPr>
              </a:p>
            </p:txBody>
          </p:sp>
          <p:sp>
            <p:nvSpPr>
              <p:cNvPr id="14" name="Google Shape;14;p32"/>
              <p:cNvSpPr/>
              <p:nvPr/>
            </p:nvSpPr>
            <p:spPr>
              <a:xfrm>
                <a:off x="1118744" y="887094"/>
                <a:ext cx="607885" cy="607949"/>
              </a:xfrm>
              <a:custGeom>
                <a:avLst/>
                <a:gdLst/>
                <a:ahLst/>
                <a:cxnLst/>
                <a:rect l="l" t="t" r="r" b="b"/>
                <a:pathLst>
                  <a:path w="607885" h="607949" extrusionOk="0">
                    <a:moveTo>
                      <a:pt x="0" y="497396"/>
                    </a:moveTo>
                    <a:lnTo>
                      <a:pt x="110427" y="607949"/>
                    </a:lnTo>
                    <a:lnTo>
                      <a:pt x="303911" y="414528"/>
                    </a:lnTo>
                    <a:lnTo>
                      <a:pt x="497332" y="607949"/>
                    </a:lnTo>
                    <a:lnTo>
                      <a:pt x="607886" y="497396"/>
                    </a:lnTo>
                    <a:lnTo>
                      <a:pt x="110427" y="0"/>
                    </a:lnTo>
                    <a:lnTo>
                      <a:pt x="0" y="110554"/>
                    </a:lnTo>
                    <a:lnTo>
                      <a:pt x="193357" y="303975"/>
                    </a:lnTo>
                    <a:lnTo>
                      <a:pt x="0" y="49739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endParaRPr>
              </a:p>
            </p:txBody>
          </p:sp>
        </p:grpSp>
      </p:grpSp>
      <p:sp>
        <p:nvSpPr>
          <p:cNvPr id="15" name="Google Shape;15;p32"/>
          <p:cNvSpPr txBox="1">
            <a:spLocks noGrp="1"/>
          </p:cNvSpPr>
          <p:nvPr>
            <p:ph type="title"/>
          </p:nvPr>
        </p:nvSpPr>
        <p:spPr>
          <a:xfrm>
            <a:off x="441325" y="778756"/>
            <a:ext cx="11032233" cy="497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Franklin Gothic"/>
              <a:buNone/>
              <a:defRPr sz="3800" b="0" i="0" u="none" strike="noStrike" cap="none">
                <a:solidFill>
                  <a:schemeClr val="dk2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body" idx="1"/>
          </p:nvPr>
        </p:nvSpPr>
        <p:spPr>
          <a:xfrm>
            <a:off x="731836" y="1520824"/>
            <a:ext cx="10741722" cy="4824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—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sng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sng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7" name="Google Shape;17;p32"/>
          <p:cNvSpPr txBox="1">
            <a:spLocks noGrp="1"/>
          </p:cNvSpPr>
          <p:nvPr>
            <p:ph type="ftr" idx="11"/>
          </p:nvPr>
        </p:nvSpPr>
        <p:spPr>
          <a:xfrm>
            <a:off x="914400" y="6597106"/>
            <a:ext cx="864876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8" name="Google Shape;18;p32"/>
          <p:cNvSpPr txBox="1">
            <a:spLocks noGrp="1"/>
          </p:cNvSpPr>
          <p:nvPr>
            <p:ph type="sldNum" idx="12"/>
          </p:nvPr>
        </p:nvSpPr>
        <p:spPr>
          <a:xfrm>
            <a:off x="10804993" y="6597106"/>
            <a:ext cx="517691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9" name="Google Shape;19;p32"/>
          <p:cNvSpPr txBox="1">
            <a:spLocks noGrp="1"/>
          </p:cNvSpPr>
          <p:nvPr>
            <p:ph type="dt" idx="10"/>
          </p:nvPr>
        </p:nvSpPr>
        <p:spPr>
          <a:xfrm>
            <a:off x="9774502" y="6597106"/>
            <a:ext cx="81915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61">
          <p15:clr>
            <a:srgbClr val="F26B43"/>
          </p15:clr>
        </p15:guide>
        <p15:guide id="2" pos="7219">
          <p15:clr>
            <a:srgbClr val="F26B43"/>
          </p15:clr>
        </p15:guide>
        <p15:guide id="3" orient="horz" pos="958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d4fd6e1139_1_0"/>
          <p:cNvSpPr txBox="1">
            <a:spLocks noGrp="1"/>
          </p:cNvSpPr>
          <p:nvPr>
            <p:ph type="title"/>
          </p:nvPr>
        </p:nvSpPr>
        <p:spPr>
          <a:xfrm>
            <a:off x="725136" y="536184"/>
            <a:ext cx="10735200" cy="13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Arial"/>
              <a:buNone/>
            </a:pPr>
            <a:r>
              <a:rPr lang="cs-CZ" sz="1900" b="1">
                <a:latin typeface="Arial"/>
                <a:ea typeface="Arial"/>
                <a:cs typeface="Arial"/>
                <a:sym typeface="Arial"/>
              </a:rPr>
              <a:t>Modul 7: Komunikace, diseminace a využití výsledků</a:t>
            </a:r>
            <a:endParaRPr sz="19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Arial"/>
              <a:buNone/>
            </a:pPr>
            <a:r>
              <a:rPr lang="cs-CZ" sz="1900" b="1">
                <a:latin typeface="Arial"/>
                <a:ea typeface="Arial"/>
                <a:cs typeface="Arial"/>
                <a:sym typeface="Arial"/>
              </a:rPr>
              <a:t>ze série workshopů 'Jak na Horizont Evropa'</a:t>
            </a:r>
            <a:endParaRPr sz="19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Arial"/>
              <a:buNone/>
            </a:pPr>
            <a:r>
              <a:rPr lang="cs-CZ" sz="1900" b="1">
                <a:latin typeface="Arial"/>
                <a:ea typeface="Arial"/>
                <a:cs typeface="Arial"/>
                <a:sym typeface="Arial"/>
              </a:rPr>
              <a:t>23. dubna 2026</a:t>
            </a:r>
            <a:endParaRPr sz="19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Arial"/>
              <a:buNone/>
            </a:pPr>
            <a:r>
              <a:rPr lang="cs-CZ" sz="1900" b="1">
                <a:latin typeface="Arial"/>
                <a:ea typeface="Arial"/>
                <a:cs typeface="Arial"/>
                <a:sym typeface="Arial"/>
              </a:rPr>
              <a:t>9:30 – 12:00</a:t>
            </a:r>
            <a:endParaRPr sz="1900" b="1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0" name="Google Shape;180;g3d4fd6e1139_1_0"/>
          <p:cNvGraphicFramePr/>
          <p:nvPr/>
        </p:nvGraphicFramePr>
        <p:xfrm>
          <a:off x="613724" y="2023380"/>
          <a:ext cx="10958025" cy="4184024"/>
        </p:xfrm>
        <a:graphic>
          <a:graphicData uri="http://schemas.openxmlformats.org/drawingml/2006/table">
            <a:tbl>
              <a:tblPr bandRow="1">
                <a:noFill/>
                <a:tableStyleId>{529E6A48-830A-49F0-9199-026FA1409D52}</a:tableStyleId>
              </a:tblPr>
              <a:tblGrid>
                <a:gridCol w="85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52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4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7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b="1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3800"/>
                        <a:buFont typeface="Arial"/>
                        <a:buNone/>
                      </a:pPr>
                      <a:r>
                        <a:rPr lang="cs-CZ" sz="3500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</a:t>
                      </a:r>
                      <a:r>
                        <a:rPr lang="cs-CZ" sz="35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PROGRAM</a:t>
                      </a:r>
                      <a:r>
                        <a:rPr lang="cs-CZ" sz="38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3800" b="1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endParaRPr sz="1600" b="1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09:30</a:t>
                      </a:r>
                      <a:endParaRPr sz="1600" b="1" i="1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600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Úvod</a:t>
                      </a:r>
                      <a:r>
                        <a:rPr lang="cs-CZ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cs-CZ" sz="1600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 </a:t>
                      </a:r>
                      <a:r>
                        <a:rPr lang="cs-CZ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oblasti komunikace, diseminace a využití výsledků </a:t>
                      </a:r>
                      <a:endParaRPr sz="1600" b="1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 programu Horizont Evropa</a:t>
                      </a:r>
                      <a:endParaRPr sz="1600" b="1" i="1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Monika Vrajová</a:t>
                      </a:r>
                      <a:r>
                        <a:rPr lang="cs-CZ" sz="1200" b="1" u="none" strike="noStrike" cap="none"/>
                        <a:t> </a:t>
                      </a:r>
                      <a:endParaRPr sz="1200" b="1" u="none" strike="noStrike" cap="none"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Klára Černá </a:t>
                      </a:r>
                      <a:endParaRPr b="1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b="1" i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TC Praha</a:t>
                      </a:r>
                      <a:endParaRPr b="1" i="1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10:</a:t>
                      </a:r>
                      <a:r>
                        <a:rPr lang="cs-CZ" sz="1600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r>
                        <a:rPr lang="cs-CZ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600" b="1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600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Přestávka</a:t>
                      </a:r>
                      <a:endParaRPr sz="1600" b="1" i="1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endParaRPr b="1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cs-CZ" sz="1600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cs-CZ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</a:t>
                      </a:r>
                      <a:r>
                        <a:rPr lang="cs-CZ" sz="1600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r>
                        <a:rPr lang="cs-CZ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600" b="1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600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Zkušenosti úspěšných českých řešitelů: projekt ASP</a:t>
                      </a:r>
                      <a:r>
                        <a:rPr lang="cs-CZ" sz="1600" b="1" i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belong</a:t>
                      </a:r>
                      <a:endParaRPr sz="1600" b="1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Radka Martincová </a:t>
                      </a:r>
                      <a:r>
                        <a:rPr lang="cs-CZ" b="1" i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Masarykova univerzita</a:t>
                      </a:r>
                      <a:r>
                        <a:rPr lang="cs-CZ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b="1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11:</a:t>
                      </a:r>
                      <a:r>
                        <a:rPr lang="cs-CZ" sz="1600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lang="cs-CZ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600" b="1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600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Sdílení dobré praxe pro oblast komunikace, diseminace a využití výsledků </a:t>
                      </a:r>
                      <a:endParaRPr sz="1600" b="1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600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 projektech Horizontu Evropa</a:t>
                      </a:r>
                      <a:endParaRPr sz="1600" b="1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Eduard Petiška </a:t>
                      </a:r>
                      <a:endParaRPr b="1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Tomáš Gavlas</a:t>
                      </a:r>
                      <a:endParaRPr b="1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b="1" i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Sciencecom Agency</a:t>
                      </a:r>
                      <a:r>
                        <a:rPr lang="cs-CZ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b="1" u="none" strike="noStrike" cap="none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cs-CZ" sz="1600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lang="cs-CZ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</a:t>
                      </a:r>
                      <a:r>
                        <a:rPr lang="cs-CZ" sz="1600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r>
                        <a:rPr lang="cs-CZ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cs-CZ" sz="1600" b="1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Závěr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endParaRPr sz="1600" b="1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chnologické centrum AV ČR – šablona prezentace">
  <a:themeElements>
    <a:clrScheme name="TC AV">
      <a:dk1>
        <a:srgbClr val="000000"/>
      </a:dk1>
      <a:lt1>
        <a:srgbClr val="FFFFFF"/>
      </a:lt1>
      <a:dk2>
        <a:srgbClr val="0A416E"/>
      </a:dk2>
      <a:lt2>
        <a:srgbClr val="008CCD"/>
      </a:lt2>
      <a:accent1>
        <a:srgbClr val="008CCD"/>
      </a:accent1>
      <a:accent2>
        <a:srgbClr val="0A416E"/>
      </a:accent2>
      <a:accent3>
        <a:srgbClr val="55287D"/>
      </a:accent3>
      <a:accent4>
        <a:srgbClr val="A0BE32"/>
      </a:accent4>
      <a:accent5>
        <a:srgbClr val="E6AF14"/>
      </a:accent5>
      <a:accent6>
        <a:srgbClr val="9B9BA0"/>
      </a:accent6>
      <a:hlink>
        <a:srgbClr val="0A416E"/>
      </a:hlink>
      <a:folHlink>
        <a:srgbClr val="008C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TC AV">
      <a:dk1>
        <a:srgbClr val="000000"/>
      </a:dk1>
      <a:lt1>
        <a:srgbClr val="FFFFFF"/>
      </a:lt1>
      <a:dk2>
        <a:srgbClr val="0A416E"/>
      </a:dk2>
      <a:lt2>
        <a:srgbClr val="008CCD"/>
      </a:lt2>
      <a:accent1>
        <a:srgbClr val="008CCD"/>
      </a:accent1>
      <a:accent2>
        <a:srgbClr val="0A416E"/>
      </a:accent2>
      <a:accent3>
        <a:srgbClr val="55287D"/>
      </a:accent3>
      <a:accent4>
        <a:srgbClr val="A0BE32"/>
      </a:accent4>
      <a:accent5>
        <a:srgbClr val="E6AF14"/>
      </a:accent5>
      <a:accent6>
        <a:srgbClr val="9B9BA0"/>
      </a:accent6>
      <a:hlink>
        <a:srgbClr val="0A416E"/>
      </a:hlink>
      <a:folHlink>
        <a:srgbClr val="008C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</Words>
  <Application>Microsoft Office PowerPoint</Application>
  <PresentationFormat>Širokoúhlá obrazovka</PresentationFormat>
  <Paragraphs>26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6" baseType="lpstr">
      <vt:lpstr>Libre Franklin</vt:lpstr>
      <vt:lpstr>Noto Sans Symbols</vt:lpstr>
      <vt:lpstr>Arial</vt:lpstr>
      <vt:lpstr>Franklin Gothic</vt:lpstr>
      <vt:lpstr>Technologické centrum AV ČR – šablona prezentace</vt:lpstr>
      <vt:lpstr>Modul 7: Komunikace, diseminace a využití výsledků ze série workshopů 'Jak na Horizont Evropa' 23. dubna 2026 9:30 – 12:00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odprezentuj</dc:creator>
  <cp:lastModifiedBy>Vrajova Monika TC</cp:lastModifiedBy>
  <cp:revision>1</cp:revision>
  <dcterms:created xsi:type="dcterms:W3CDTF">2021-02-17T15:32:44Z</dcterms:created>
  <dcterms:modified xsi:type="dcterms:W3CDTF">2026-04-10T13:16:32Z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0x01010024D3462E533EB14B9098EB57E4A5A8E0</vt:lpwstr>
  </property>
</Properties>
</file>