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A5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119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41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38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836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75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42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127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28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5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45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584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6F063-2BB8-4AEE-82CC-62004EE883DE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3081F-EF9E-4808-AE8F-DCB17536841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09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23021"/>
            <a:ext cx="12192000" cy="1047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 Verbindung 2"/>
          <p:cNvCxnSpPr/>
          <p:nvPr/>
        </p:nvCxnSpPr>
        <p:spPr>
          <a:xfrm flipH="1" flipV="1">
            <a:off x="8410466" y="1302027"/>
            <a:ext cx="27856" cy="4644784"/>
          </a:xfrm>
          <a:prstGeom prst="line">
            <a:avLst/>
          </a:prstGeom>
          <a:ln w="63500">
            <a:solidFill>
              <a:srgbClr val="0064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11"/>
          <p:cNvSpPr txBox="1">
            <a:spLocks/>
          </p:cNvSpPr>
          <p:nvPr/>
        </p:nvSpPr>
        <p:spPr>
          <a:xfrm>
            <a:off x="8730467" y="1339197"/>
            <a:ext cx="3240351" cy="2248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indent="0" algn="r" defTabSz="914400" rtl="0" eaLnBrk="1" latinLnBrk="0" hangingPunct="1">
              <a:buFontTx/>
              <a:buNone/>
              <a:defRPr sz="2400" b="1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8" name="Textplatzhalter 11"/>
          <p:cNvSpPr txBox="1">
            <a:spLocks/>
          </p:cNvSpPr>
          <p:nvPr/>
        </p:nvSpPr>
        <p:spPr>
          <a:xfrm>
            <a:off x="8567530" y="1302028"/>
            <a:ext cx="3403288" cy="1764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indent="0" algn="r" defTabSz="914400" rtl="0" eaLnBrk="1" latinLnBrk="0" hangingPunct="1">
              <a:buFontTx/>
              <a:buNone/>
              <a:defRPr sz="2400" b="1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Name of </a:t>
            </a:r>
            <a:r>
              <a:rPr lang="en-US" sz="1200" dirty="0" err="1"/>
              <a:t>organisation</a:t>
            </a:r>
            <a:r>
              <a:rPr lang="en-US" sz="1200" dirty="0"/>
              <a:t>:</a:t>
            </a:r>
          </a:p>
          <a:p>
            <a:pPr algn="l"/>
            <a:br>
              <a:rPr lang="en-US" sz="1200" dirty="0"/>
            </a:br>
            <a:r>
              <a:rPr lang="en-US" sz="1200" dirty="0"/>
              <a:t>City/Country:</a:t>
            </a:r>
          </a:p>
          <a:p>
            <a:pPr algn="l"/>
            <a:br>
              <a:rPr lang="en-US" sz="1200" dirty="0"/>
            </a:br>
            <a:r>
              <a:rPr lang="en-US" sz="1200" dirty="0"/>
              <a:t>Research Areas:</a:t>
            </a:r>
          </a:p>
          <a:p>
            <a:pPr algn="l"/>
            <a:br>
              <a:rPr lang="en-US" sz="1200" dirty="0"/>
            </a:br>
            <a:r>
              <a:rPr lang="en-US" sz="1200" dirty="0"/>
              <a:t>Existing Partnerships:</a:t>
            </a:r>
            <a:endParaRPr lang="de-DE" sz="1200" dirty="0"/>
          </a:p>
        </p:txBody>
      </p:sp>
      <p:sp>
        <p:nvSpPr>
          <p:cNvPr id="19" name="Textplatzhalter 16"/>
          <p:cNvSpPr txBox="1">
            <a:spLocks/>
          </p:cNvSpPr>
          <p:nvPr/>
        </p:nvSpPr>
        <p:spPr>
          <a:xfrm>
            <a:off x="8567530" y="3197500"/>
            <a:ext cx="3403288" cy="68580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 err="1"/>
              <a:t>Your</a:t>
            </a:r>
            <a:r>
              <a:rPr lang="de-DE" sz="1800" dirty="0"/>
              <a:t> Logo</a:t>
            </a:r>
            <a:endParaRPr lang="de-DE" dirty="0"/>
          </a:p>
        </p:txBody>
      </p:sp>
      <p:sp>
        <p:nvSpPr>
          <p:cNvPr id="20" name="Textplatzhalter 7"/>
          <p:cNvSpPr txBox="1">
            <a:spLocks/>
          </p:cNvSpPr>
          <p:nvPr/>
        </p:nvSpPr>
        <p:spPr>
          <a:xfrm>
            <a:off x="8567530" y="3973220"/>
            <a:ext cx="3403287" cy="39128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buNone/>
              <a:defRPr sz="32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445496" marR="0" lvl="0" indent="-445496" algn="l" defTabSz="11879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1400" b="1" dirty="0"/>
              <a:t>Contact</a:t>
            </a:r>
            <a:endParaRPr lang="de-DE" sz="1400" b="1" dirty="0">
              <a:solidFill>
                <a:srgbClr val="4D4D4D"/>
              </a:solidFill>
            </a:endParaRPr>
          </a:p>
        </p:txBody>
      </p:sp>
      <p:sp>
        <p:nvSpPr>
          <p:cNvPr id="21" name="Textplatzhalter 16"/>
          <p:cNvSpPr txBox="1">
            <a:spLocks/>
          </p:cNvSpPr>
          <p:nvPr/>
        </p:nvSpPr>
        <p:spPr>
          <a:xfrm>
            <a:off x="8567530" y="4364504"/>
            <a:ext cx="3403287" cy="15823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Name, first name: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Chair/Institute: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Phone: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Email: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Website:</a:t>
            </a:r>
          </a:p>
        </p:txBody>
      </p:sp>
      <p:sp>
        <p:nvSpPr>
          <p:cNvPr id="24" name="Titel 23"/>
          <p:cNvSpPr>
            <a:spLocks noGrp="1"/>
          </p:cNvSpPr>
          <p:nvPr>
            <p:ph type="title"/>
          </p:nvPr>
        </p:nvSpPr>
        <p:spPr>
          <a:xfrm>
            <a:off x="497414" y="1163800"/>
            <a:ext cx="7605513" cy="78123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de-DE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solidFill>
                  <a:srgbClr val="0064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Czech</a:t>
            </a:r>
            <a:r>
              <a:rPr lang="cs-CZ" sz="1600" b="1" dirty="0">
                <a:solidFill>
                  <a:srgbClr val="0064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cs-CZ" sz="1600" b="1" dirty="0" err="1">
                <a:solidFill>
                  <a:srgbClr val="0064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Bavarian</a:t>
            </a:r>
            <a:r>
              <a:rPr lang="en-US" sz="1600" b="1" dirty="0">
                <a:solidFill>
                  <a:srgbClr val="0064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Networking Event: EU Calls 2026/2027 on Green Materials and Production for Batteries | 26 February 2026 | Technology Centre Prague</a:t>
            </a:r>
            <a:br>
              <a:rPr lang="en-US" sz="1600" b="1" dirty="0">
                <a:solidFill>
                  <a:srgbClr val="0064A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400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Inhaltsplatzhalter 24"/>
          <p:cNvSpPr>
            <a:spLocks noGrp="1"/>
          </p:cNvSpPr>
          <p:nvPr>
            <p:ph sz="half" idx="1"/>
          </p:nvPr>
        </p:nvSpPr>
        <p:spPr>
          <a:xfrm>
            <a:off x="497415" y="2016032"/>
            <a:ext cx="7783844" cy="40577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describe in a short presentation (max. </a:t>
            </a:r>
            <a:r>
              <a:rPr lang="cs-CZ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400" b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minutes):</a:t>
            </a:r>
            <a:endParaRPr lang="en-US" sz="1400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64A5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cs-CZ" sz="1400" b="1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r>
              <a:rPr lang="cs-CZ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(with contact details)</a:t>
            </a:r>
            <a:endParaRPr lang="cs-CZ" sz="1400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64A5"/>
              </a:buClr>
              <a:buFont typeface="Wingdings" panose="05000000000000000000" pitchFamily="2" charset="2"/>
              <a:buChar char="§"/>
            </a:pPr>
            <a:r>
              <a:rPr lang="cs-CZ" sz="1400" b="1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cs-CZ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</a:t>
            </a:r>
            <a:endParaRPr lang="en-US" sz="1400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64A5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concrete project idea(s) and the Call(s) on batteries you are interested in</a:t>
            </a:r>
          </a:p>
          <a:p>
            <a:pPr>
              <a:lnSpc>
                <a:spcPct val="150000"/>
              </a:lnSpc>
              <a:buClr>
                <a:srgbClr val="0064A5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your expertise and/or idea(s) are relevant for the Calls you have chosen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064A5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kind of partners you are looking for: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rgbClr val="0064A5"/>
              </a:buClr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company/RTO/university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rgbClr val="0064A5"/>
              </a:buClr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 of </a:t>
            </a:r>
            <a:r>
              <a:rPr lang="cs-CZ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you are searching</a:t>
            </a:r>
            <a:r>
              <a:rPr lang="cs-CZ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</a:t>
            </a:r>
            <a:endParaRPr lang="en-US" sz="1400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rgbClr val="0064A5"/>
              </a:buClr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role (as coordinator or partner) </a:t>
            </a:r>
            <a:endParaRPr lang="en-US" sz="1400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C5B2880-82C6-542B-039E-6D7856DD6CC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93388" y="351476"/>
            <a:ext cx="1824355" cy="467995"/>
          </a:xfrm>
          <a:prstGeom prst="rect">
            <a:avLst/>
          </a:prstGeom>
        </p:spPr>
      </p:pic>
      <p:pic>
        <p:nvPicPr>
          <p:cNvPr id="4" name="Grafik 3" descr="Ein Bild, das Grafiken, Schrift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2DF4BCAD-5844-02E6-67CA-3C028F8B97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18" r="11837"/>
          <a:stretch>
            <a:fillRect/>
          </a:stretch>
        </p:blipFill>
        <p:spPr bwMode="auto">
          <a:xfrm>
            <a:off x="6826219" y="272894"/>
            <a:ext cx="758190" cy="595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Grafik 5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3E5F9915-142D-35A3-B0A1-053F7B4560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25" r="8413"/>
          <a:stretch>
            <a:fillRect/>
          </a:stretch>
        </p:blipFill>
        <p:spPr bwMode="auto">
          <a:xfrm>
            <a:off x="497414" y="226653"/>
            <a:ext cx="1820068" cy="641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Grafik 7" descr="Ein Bild, das Flagge, Symbol, Schrift, Logo enthält.&#10;&#10;KI-generierte Inhalte können fehlerhaft sein.">
            <a:extLst>
              <a:ext uri="{FF2B5EF4-FFF2-40B4-BE49-F238E27FC236}">
                <a16:creationId xmlns:a16="http://schemas.microsoft.com/office/drawing/2014/main" id="{817586F1-6EAC-C4D4-E57F-B2B92DE63B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"/>
          <a:stretch>
            <a:fillRect/>
          </a:stretch>
        </p:blipFill>
        <p:spPr bwMode="auto">
          <a:xfrm>
            <a:off x="3686760" y="331791"/>
            <a:ext cx="1226820" cy="487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83450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152</Words>
  <Application>Microsoft Office PowerPoint</Application>
  <PresentationFormat>Širokoúhlá obrazovka</PresentationFormat>
  <Paragraphs>24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</vt:lpstr>
      <vt:lpstr>  Czech-Bavarian Networking Event: EU Calls 2026/2027 on Green Materials and Production for Batteries | 26 February 2026 | Technology Centre Prague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N.Palmer</dc:creator>
  <cp:lastModifiedBy>Dostalova Katerina TC</cp:lastModifiedBy>
  <cp:revision>37</cp:revision>
  <dcterms:created xsi:type="dcterms:W3CDTF">2021-09-16T09:44:26Z</dcterms:created>
  <dcterms:modified xsi:type="dcterms:W3CDTF">2026-01-22T13:37:38Z</dcterms:modified>
</cp:coreProperties>
</file>