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9144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r:id="rId9" roundtripDataSignature="AMtx7miiBkzN1iGToO9gmXsUQZayWav+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  <a:defRPr>
                <a:solidFill>
                  <a:srgbClr val="1F497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 rot="-5400000">
            <a:off x="7568128" y="1296968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18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b="0"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8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9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" name="Google Shape;66;p12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4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1" type="body"/>
          </p:nvPr>
        </p:nvSpPr>
        <p:spPr>
          <a:xfrm>
            <a:off x="457200" y="1600200"/>
            <a:ext cx="7620000" cy="4349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i="1" lang="en-GB"/>
              <a:t>&lt;name of proposer/speaker&gt;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en-GB"/>
              <a:t>&lt;e-mail&gt;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en-GB"/>
              <a:t>&lt;company/organisation&gt;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Role: </a:t>
            </a:r>
            <a:r>
              <a:rPr i="1" lang="en-GB"/>
              <a:t> &lt;Proposal coordinator, WP leader, S/T provider&gt;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Topic to be addressed: </a:t>
            </a:r>
            <a:r>
              <a:rPr i="1" lang="en-GB"/>
              <a:t>&lt; ref. specific call in work programme, e.g. CL3-FCT-01-01&gt;</a:t>
            </a:r>
            <a:endParaRPr i="1"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-342900" lvl="0" marL="457200" rtl="0" algn="l">
              <a:spcBef>
                <a:spcPts val="440"/>
              </a:spcBef>
              <a:spcAft>
                <a:spcPts val="0"/>
              </a:spcAft>
              <a:buSzPts val="1800"/>
              <a:buChar char="•"/>
            </a:pPr>
            <a:r>
              <a:rPr b="1" i="1" lang="en-GB"/>
              <a:t>IMPORTANT</a:t>
            </a:r>
            <a:r>
              <a:rPr i="1" lang="en-GB"/>
              <a:t>: </a:t>
            </a:r>
            <a:r>
              <a:rPr i="1" lang="en-GB"/>
              <a:t>Include</a:t>
            </a:r>
            <a:r>
              <a:rPr i="1" lang="en-GB"/>
              <a:t> the name of the </a:t>
            </a:r>
            <a:r>
              <a:rPr b="1" i="1" lang="en-GB"/>
              <a:t>topic </a:t>
            </a:r>
            <a:r>
              <a:rPr i="1" lang="en-GB"/>
              <a:t>and the name of the </a:t>
            </a:r>
            <a:r>
              <a:rPr b="1" i="1" lang="en-GB"/>
              <a:t>presenter </a:t>
            </a:r>
            <a:r>
              <a:rPr i="1" lang="en-GB"/>
              <a:t>in the </a:t>
            </a:r>
            <a:r>
              <a:rPr b="1" i="1" lang="en-GB"/>
              <a:t>filename </a:t>
            </a:r>
            <a:r>
              <a:rPr i="1" lang="en-GB"/>
              <a:t>of the presentation, e.g. &lt;DRS-01-01_namepresenter&gt;</a:t>
            </a:r>
            <a:endParaRPr i="1"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i="1"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i="1"/>
          </a:p>
        </p:txBody>
      </p:sp>
      <p:sp>
        <p:nvSpPr>
          <p:cNvPr id="92" name="Google Shape;92;p1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SMI2G 2024,  22-23 May 2024, Paris</a:t>
            </a:r>
            <a:endParaRPr sz="1600"/>
          </a:p>
        </p:txBody>
      </p:sp>
      <p:sp>
        <p:nvSpPr>
          <p:cNvPr id="93" name="Google Shape;93;p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95" name="Google Shape;95;p1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8975" y="-1"/>
            <a:ext cx="1631452" cy="5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en-GB"/>
              <a:t>Proposal idea/content </a:t>
            </a:r>
            <a:endParaRPr/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i="1" lang="en-GB"/>
              <a:t>&lt;Description of the proposed project&gt;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en-GB"/>
              <a:t>&lt;Be brief and clear. Focus on </a:t>
            </a:r>
            <a:r>
              <a:rPr i="1" lang="en-GB">
                <a:latin typeface="Calibri"/>
                <a:ea typeface="Calibri"/>
                <a:cs typeface="Calibri"/>
                <a:sym typeface="Calibri"/>
              </a:rPr>
              <a:t>key strong/selling </a:t>
            </a:r>
            <a:r>
              <a:rPr i="1" lang="en-GB"/>
              <a:t>points</a:t>
            </a:r>
            <a:r>
              <a:rPr lang="en-GB"/>
              <a:t>&gt;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i="1" lang="en-GB"/>
              <a:t>&lt;1 slide with a diagram/illustration is recommended &gt;</a:t>
            </a:r>
            <a:endParaRPr/>
          </a:p>
        </p:txBody>
      </p:sp>
      <p:sp>
        <p:nvSpPr>
          <p:cNvPr id="104" name="Google Shape;104;p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106" name="Google Shape;106;p2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SMI2G 2024,  22-23 May 2024, Paris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en-GB"/>
              <a:t>Project participants</a:t>
            </a:r>
            <a:endParaRPr/>
          </a:p>
        </p:txBody>
      </p:sp>
      <p:sp>
        <p:nvSpPr>
          <p:cNvPr id="113" name="Google Shape;113;p3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Existing consortium: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Proposed coordinator:</a:t>
            </a:r>
            <a:r>
              <a:rPr i="1" lang="en-GB"/>
              <a:t> &lt;…&gt;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Partners / Other participants:  </a:t>
            </a:r>
            <a:r>
              <a:rPr i="1" lang="en-GB"/>
              <a:t>&lt; you may only disclose number, type and country info of partners, and/or expertise already available, current status (confirmed/tbc partners) &gt;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Looking for partners with the following expertise/ technology/ application field: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i="1" lang="en-GB"/>
              <a:t>&lt;….&gt;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i="1" lang="en-GB"/>
              <a:t>&lt;….&gt;</a:t>
            </a:r>
            <a:endParaRPr/>
          </a:p>
        </p:txBody>
      </p:sp>
      <p:sp>
        <p:nvSpPr>
          <p:cNvPr id="114" name="Google Shape;114;p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116" name="Google Shape;116;p3"/>
          <p:cNvSpPr txBox="1"/>
          <p:nvPr>
            <p:ph idx="11" type="ftr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SMI2G 2024,  22-23 May 2024, Paris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djacenc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2012-04-10T09:21:31Z</dcterms:created>
  <dc:creator>bsa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