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9144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r:id="rId9" roundtripDataSignature="AMtx7miFbnw8m/XuEujE2WQJaARZxjTw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7" orient="horz"/>
        <p:guide pos="214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o-N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  <a:defRPr>
                <a:solidFill>
                  <a:srgbClr val="1F497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 rot="-5400000">
            <a:off x="7568128" y="1296968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18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mbria"/>
              <a:buNone/>
              <a:defRPr b="0" sz="3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7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" type="body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8"/>
          <p:cNvSpPr txBox="1"/>
          <p:nvPr>
            <p:ph idx="2" type="body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9" name="Google Shape;39;p8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" type="body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2" type="body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3" type="body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9"/>
          <p:cNvSpPr txBox="1"/>
          <p:nvPr>
            <p:ph idx="4" type="body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9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9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12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66" name="Google Shape;66;p12"/>
          <p:cNvSpPr txBox="1"/>
          <p:nvPr>
            <p:ph idx="2" type="body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3"/>
          <p:cNvSpPr/>
          <p:nvPr>
            <p:ph idx="2" type="pic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73" name="Google Shape;73;p13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 rot="5400000">
            <a:off x="4579938" y="2324101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5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4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idx="1" type="body"/>
          </p:nvPr>
        </p:nvSpPr>
        <p:spPr>
          <a:xfrm>
            <a:off x="457200" y="1600200"/>
            <a:ext cx="7620000" cy="4349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18122" lvl="0" marL="342900" rtl="0" algn="l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i="1" lang="no-NO"/>
              <a:t>&lt;name of proposer/speaker&gt;</a:t>
            </a:r>
            <a:endParaRPr/>
          </a:p>
          <a:p>
            <a:pPr indent="-218122" lvl="0" marL="342900" rtl="0" algn="l">
              <a:spcBef>
                <a:spcPts val="440"/>
              </a:spcBef>
              <a:spcAft>
                <a:spcPts val="0"/>
              </a:spcAft>
              <a:buSzPct val="100000"/>
              <a:buChar char="•"/>
            </a:pPr>
            <a:r>
              <a:rPr i="1" lang="no-NO"/>
              <a:t>&lt;e-mail&gt;</a:t>
            </a:r>
            <a:endParaRPr/>
          </a:p>
          <a:p>
            <a:pPr indent="-218122" lvl="0" marL="342900" rtl="0" algn="l">
              <a:spcBef>
                <a:spcPts val="440"/>
              </a:spcBef>
              <a:spcAft>
                <a:spcPts val="0"/>
              </a:spcAft>
              <a:buSzPct val="100000"/>
              <a:buChar char="•"/>
            </a:pPr>
            <a:r>
              <a:rPr i="1" lang="no-NO"/>
              <a:t>&lt;end-user organisation&gt;</a:t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-218122" lvl="0" marL="342900" rtl="0" algn="l">
              <a:spcBef>
                <a:spcPts val="440"/>
              </a:spcBef>
              <a:spcAft>
                <a:spcPts val="0"/>
              </a:spcAft>
              <a:buSzPct val="100000"/>
              <a:buChar char="•"/>
            </a:pPr>
            <a:r>
              <a:rPr lang="no-NO"/>
              <a:t>Destination of interest: </a:t>
            </a:r>
            <a:r>
              <a:rPr i="1" lang="no-NO"/>
              <a:t>&lt; ref. specific destination in work programme, e.g. CL3-FCT, or CL3-BM &gt;</a:t>
            </a:r>
            <a:endParaRPr/>
          </a:p>
          <a:p>
            <a:pPr indent="-218122" lvl="0" marL="342900" rtl="0" algn="l">
              <a:spcBef>
                <a:spcPts val="440"/>
              </a:spcBef>
              <a:spcAft>
                <a:spcPts val="0"/>
              </a:spcAft>
              <a:buSzPct val="100000"/>
              <a:buChar char="•"/>
            </a:pPr>
            <a:r>
              <a:rPr i="1" lang="no-NO"/>
              <a:t>If applicable, the topics of interest &lt;e.g. CL3-FCT-01-01, or CL3-BM-01-03&gt;</a:t>
            </a:r>
            <a:endParaRPr i="1"/>
          </a:p>
          <a:p>
            <a:pPr indent="0" lvl="0" marL="0" rtl="0" algn="l">
              <a:spcBef>
                <a:spcPts val="44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-334327" lvl="0" marL="457200" rtl="0" algn="l">
              <a:spcBef>
                <a:spcPts val="440"/>
              </a:spcBef>
              <a:spcAft>
                <a:spcPts val="0"/>
              </a:spcAft>
              <a:buSzPct val="81818"/>
              <a:buChar char="•"/>
            </a:pPr>
            <a:r>
              <a:rPr b="1" i="1" lang="no-NO"/>
              <a:t>IMPORTANT</a:t>
            </a:r>
            <a:r>
              <a:rPr i="1" lang="no-NO"/>
              <a:t>: </a:t>
            </a:r>
            <a:r>
              <a:rPr i="1" lang="no-NO"/>
              <a:t>Include the name of the </a:t>
            </a:r>
            <a:r>
              <a:rPr b="1" i="1" lang="no-NO"/>
              <a:t>destination </a:t>
            </a:r>
            <a:r>
              <a:rPr i="1" lang="no-NO"/>
              <a:t>and the name of the </a:t>
            </a:r>
            <a:r>
              <a:rPr b="1" i="1" lang="no-NO"/>
              <a:t>presenter </a:t>
            </a:r>
            <a:r>
              <a:rPr i="1" lang="no-NO"/>
              <a:t>in the </a:t>
            </a:r>
            <a:r>
              <a:rPr b="1" i="1" lang="no-NO"/>
              <a:t>filename </a:t>
            </a:r>
            <a:r>
              <a:rPr i="1" lang="no-NO"/>
              <a:t>of the presentation, e.g. &lt;CL3-DRS_namepresenter, or CL3-SSRI_namepresenter&gt;</a:t>
            </a:r>
            <a:endParaRPr i="1"/>
          </a:p>
          <a:p>
            <a:pPr indent="0" lvl="0" marL="0" rtl="0" algn="l">
              <a:spcBef>
                <a:spcPts val="44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i="1"/>
          </a:p>
        </p:txBody>
      </p:sp>
      <p:sp>
        <p:nvSpPr>
          <p:cNvPr id="92" name="Google Shape;92;p1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600"/>
              <a:t>SMI2G 2024,  22-23 May 2024, Paris</a:t>
            </a:r>
            <a:endParaRPr sz="1600"/>
          </a:p>
        </p:txBody>
      </p:sp>
      <p:sp>
        <p:nvSpPr>
          <p:cNvPr id="93" name="Google Shape;93;p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-NO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95" name="Google Shape;95;p1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t/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8975" y="-1"/>
            <a:ext cx="1631452" cy="54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rPr lang="no-NO"/>
              <a:t>Needs and interests  </a:t>
            </a:r>
            <a:endParaRPr/>
          </a:p>
        </p:txBody>
      </p:sp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i="1" lang="no-NO"/>
              <a:t>&lt;Description of the needs and interest regarding the destination&gt;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i="1" lang="no-NO"/>
              <a:t>&lt;Be brief and focused&gt;</a:t>
            </a:r>
            <a:endParaRPr/>
          </a:p>
        </p:txBody>
      </p:sp>
      <p:sp>
        <p:nvSpPr>
          <p:cNvPr id="104" name="Google Shape;104;p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106" name="Google Shape;106;p2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600"/>
              <a:t>SMI2G 2024,  22-23 May 2024, Paris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rPr lang="no-NO"/>
              <a:t>Contribution</a:t>
            </a:r>
            <a:endParaRPr/>
          </a:p>
        </p:txBody>
      </p:sp>
      <p:sp>
        <p:nvSpPr>
          <p:cNvPr id="113" name="Google Shape;113;p3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no-NO"/>
              <a:t>What can you as practitioner organisation offer to a consortium?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no-NO"/>
              <a:t>Which role do you prefer in a consortium?</a:t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114" name="Google Shape;114;p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116" name="Google Shape;116;p3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600"/>
              <a:t>SMI2G 2024,  22-23 May 2024, Paris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djacency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2012-04-10T09:21:31Z</dcterms:created>
  <dc:creator>bsa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