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279" r:id="rId5"/>
    <p:sldId id="344" r:id="rId6"/>
    <p:sldId id="320" r:id="rId7"/>
    <p:sldId id="345" r:id="rId8"/>
    <p:sldId id="346" r:id="rId9"/>
    <p:sldId id="347" r:id="rId10"/>
    <p:sldId id="343"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1" r:id="rId32"/>
    <p:sldId id="342"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D89B52-EE07-4197-B8EE-A21E3CE77C73}" v="5" dt="2022-04-04T12:50:21.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94660"/>
  </p:normalViewPr>
  <p:slideViewPr>
    <p:cSldViewPr snapToGrid="0">
      <p:cViewPr varScale="1">
        <p:scale>
          <a:sx n="67" d="100"/>
          <a:sy n="67" d="100"/>
        </p:scale>
        <p:origin x="468" y="4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8" d="100"/>
          <a:sy n="78" d="100"/>
        </p:scale>
        <p:origin x="3494" y="8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GENHOUT Wide (CNECT)" userId="S::wide.hogenhout@ec.europa.eu::60f1d73b-1539-466c-b5b4-cef4a4ba0a04" providerId="AD" clId="Web-{34D89B52-EE07-4197-B8EE-A21E3CE77C73}"/>
    <pc:docChg chg="mod modSld">
      <pc:chgData name="HOGENHOUT Wide (CNECT)" userId="S::wide.hogenhout@ec.europa.eu::60f1d73b-1539-466c-b5b4-cef4a4ba0a04" providerId="AD" clId="Web-{34D89B52-EE07-4197-B8EE-A21E3CE77C73}" dt="2022-04-04T12:50:20.954" v="4" actId="20577"/>
      <pc:docMkLst>
        <pc:docMk/>
      </pc:docMkLst>
      <pc:sldChg chg="modSp">
        <pc:chgData name="HOGENHOUT Wide (CNECT)" userId="S::wide.hogenhout@ec.europa.eu::60f1d73b-1539-466c-b5b4-cef4a4ba0a04" providerId="AD" clId="Web-{34D89B52-EE07-4197-B8EE-A21E3CE77C73}" dt="2022-04-04T12:50:15.063" v="2" actId="20577"/>
        <pc:sldMkLst>
          <pc:docMk/>
          <pc:sldMk cId="1459751588" sldId="328"/>
        </pc:sldMkLst>
        <pc:spChg chg="mod">
          <ac:chgData name="HOGENHOUT Wide (CNECT)" userId="S::wide.hogenhout@ec.europa.eu::60f1d73b-1539-466c-b5b4-cef4a4ba0a04" providerId="AD" clId="Web-{34D89B52-EE07-4197-B8EE-A21E3CE77C73}" dt="2022-04-04T12:50:15.063" v="2" actId="20577"/>
          <ac:spMkLst>
            <pc:docMk/>
            <pc:sldMk cId="1459751588" sldId="328"/>
            <ac:spMk id="8" creationId="{687E76C2-1452-4427-AFE8-866DC2803ECD}"/>
          </ac:spMkLst>
        </pc:spChg>
      </pc:sldChg>
      <pc:sldChg chg="modSp">
        <pc:chgData name="HOGENHOUT Wide (CNECT)" userId="S::wide.hogenhout@ec.europa.eu::60f1d73b-1539-466c-b5b4-cef4a4ba0a04" providerId="AD" clId="Web-{34D89B52-EE07-4197-B8EE-A21E3CE77C73}" dt="2022-04-04T12:50:20.954" v="4" actId="20577"/>
        <pc:sldMkLst>
          <pc:docMk/>
          <pc:sldMk cId="852295736" sldId="329"/>
        </pc:sldMkLst>
        <pc:spChg chg="mod">
          <ac:chgData name="HOGENHOUT Wide (CNECT)" userId="S::wide.hogenhout@ec.europa.eu::60f1d73b-1539-466c-b5b4-cef4a4ba0a04" providerId="AD" clId="Web-{34D89B52-EE07-4197-B8EE-A21E3CE77C73}" dt="2022-04-04T12:50:20.954" v="4" actId="20577"/>
          <ac:spMkLst>
            <pc:docMk/>
            <pc:sldMk cId="852295736" sldId="329"/>
            <ac:spMk id="8" creationId="{687E76C2-1452-4427-AFE8-866DC2803ECD}"/>
          </ac:spMkLst>
        </pc:spChg>
      </pc:sldChg>
    </pc:docChg>
  </pc:docChgLst>
  <pc:docChgLst>
    <pc:chgData name="HOGENHOUT Wide (CNECT)" userId="S::wide.hogenhout@ec.europa.eu::60f1d73b-1539-466c-b5b4-cef4a4ba0a04" providerId="AD" clId="Web-{CC8A11E1-FA3F-426C-8DA6-5365A33472C5}"/>
    <pc:docChg chg="modSld">
      <pc:chgData name="HOGENHOUT Wide (CNECT)" userId="S::wide.hogenhout@ec.europa.eu::60f1d73b-1539-466c-b5b4-cef4a4ba0a04" providerId="AD" clId="Web-{CC8A11E1-FA3F-426C-8DA6-5365A33472C5}" dt="2022-01-09T08:14:07.152" v="123" actId="20577"/>
      <pc:docMkLst>
        <pc:docMk/>
      </pc:docMkLst>
      <pc:sldChg chg="modSp">
        <pc:chgData name="HOGENHOUT Wide (CNECT)" userId="S::wide.hogenhout@ec.europa.eu::60f1d73b-1539-466c-b5b4-cef4a4ba0a04" providerId="AD" clId="Web-{CC8A11E1-FA3F-426C-8DA6-5365A33472C5}" dt="2022-01-09T08:14:07.152" v="123" actId="20577"/>
        <pc:sldMkLst>
          <pc:docMk/>
          <pc:sldMk cId="223234002" sldId="278"/>
        </pc:sldMkLst>
        <pc:spChg chg="mod">
          <ac:chgData name="HOGENHOUT Wide (CNECT)" userId="S::wide.hogenhout@ec.europa.eu::60f1d73b-1539-466c-b5b4-cef4a4ba0a04" providerId="AD" clId="Web-{CC8A11E1-FA3F-426C-8DA6-5365A33472C5}" dt="2022-01-09T08:13:55.308" v="119" actId="20577"/>
          <ac:spMkLst>
            <pc:docMk/>
            <pc:sldMk cId="223234002" sldId="278"/>
            <ac:spMk id="13" creationId="{00000000-0000-0000-0000-000000000000}"/>
          </ac:spMkLst>
        </pc:spChg>
        <pc:spChg chg="mod">
          <ac:chgData name="HOGENHOUT Wide (CNECT)" userId="S::wide.hogenhout@ec.europa.eu::60f1d73b-1539-466c-b5b4-cef4a4ba0a04" providerId="AD" clId="Web-{CC8A11E1-FA3F-426C-8DA6-5365A33472C5}" dt="2022-01-09T08:14:01.777" v="121" actId="20577"/>
          <ac:spMkLst>
            <pc:docMk/>
            <pc:sldMk cId="223234002" sldId="278"/>
            <ac:spMk id="14" creationId="{00000000-0000-0000-0000-000000000000}"/>
          </ac:spMkLst>
        </pc:spChg>
        <pc:spChg chg="mod">
          <ac:chgData name="HOGENHOUT Wide (CNECT)" userId="S::wide.hogenhout@ec.europa.eu::60f1d73b-1539-466c-b5b4-cef4a4ba0a04" providerId="AD" clId="Web-{CC8A11E1-FA3F-426C-8DA6-5365A33472C5}" dt="2022-01-09T08:14:07.152" v="123" actId="20577"/>
          <ac:spMkLst>
            <pc:docMk/>
            <pc:sldMk cId="223234002" sldId="278"/>
            <ac:spMk id="15" creationId="{00000000-0000-0000-0000-000000000000}"/>
          </ac:spMkLst>
        </pc:spChg>
        <pc:graphicFrameChg chg="mod">
          <ac:chgData name="HOGENHOUT Wide (CNECT)" userId="S::wide.hogenhout@ec.europa.eu::60f1d73b-1539-466c-b5b4-cef4a4ba0a04" providerId="AD" clId="Web-{CC8A11E1-FA3F-426C-8DA6-5365A33472C5}" dt="2022-01-09T08:13:11.386" v="117" actId="1076"/>
          <ac:graphicFrameMkLst>
            <pc:docMk/>
            <pc:sldMk cId="223234002" sldId="278"/>
            <ac:graphicFrameMk id="3" creationId="{00000000-0000-0000-0000-000000000000}"/>
          </ac:graphicFrameMkLst>
        </pc:graphicFrameChg>
      </pc:sldChg>
      <pc:sldChg chg="modSp">
        <pc:chgData name="HOGENHOUT Wide (CNECT)" userId="S::wide.hogenhout@ec.europa.eu::60f1d73b-1539-466c-b5b4-cef4a4ba0a04" providerId="AD" clId="Web-{CC8A11E1-FA3F-426C-8DA6-5365A33472C5}" dt="2022-01-09T08:06:21.176" v="21" actId="1076"/>
        <pc:sldMkLst>
          <pc:docMk/>
          <pc:sldMk cId="97901301" sldId="279"/>
        </pc:sldMkLst>
        <pc:spChg chg="mod">
          <ac:chgData name="HOGENHOUT Wide (CNECT)" userId="S::wide.hogenhout@ec.europa.eu::60f1d73b-1539-466c-b5b4-cef4a4ba0a04" providerId="AD" clId="Web-{CC8A11E1-FA3F-426C-8DA6-5365A33472C5}" dt="2022-01-09T08:06:21.176" v="21" actId="1076"/>
          <ac:spMkLst>
            <pc:docMk/>
            <pc:sldMk cId="97901301" sldId="279"/>
            <ac:spMk id="2" creationId="{00000000-0000-0000-0000-000000000000}"/>
          </ac:spMkLst>
        </pc:spChg>
      </pc:sldChg>
      <pc:sldChg chg="modSp">
        <pc:chgData name="HOGENHOUT Wide (CNECT)" userId="S::wide.hogenhout@ec.europa.eu::60f1d73b-1539-466c-b5b4-cef4a4ba0a04" providerId="AD" clId="Web-{CC8A11E1-FA3F-426C-8DA6-5365A33472C5}" dt="2022-01-09T08:10:14.618" v="80" actId="20577"/>
        <pc:sldMkLst>
          <pc:docMk/>
          <pc:sldMk cId="87781233" sldId="324"/>
        </pc:sldMkLst>
        <pc:spChg chg="mod">
          <ac:chgData name="HOGENHOUT Wide (CNECT)" userId="S::wide.hogenhout@ec.europa.eu::60f1d73b-1539-466c-b5b4-cef4a4ba0a04" providerId="AD" clId="Web-{CC8A11E1-FA3F-426C-8DA6-5365A33472C5}" dt="2022-01-09T08:10:14.618" v="80" actId="20577"/>
          <ac:spMkLst>
            <pc:docMk/>
            <pc:sldMk cId="87781233" sldId="324"/>
            <ac:spMk id="9" creationId="{FF24810D-C573-41DF-BEAA-7A16B5E5F25B}"/>
          </ac:spMkLst>
        </pc:spChg>
      </pc:sldChg>
      <pc:sldChg chg="modSp">
        <pc:chgData name="HOGENHOUT Wide (CNECT)" userId="S::wide.hogenhout@ec.europa.eu::60f1d73b-1539-466c-b5b4-cef4a4ba0a04" providerId="AD" clId="Web-{CC8A11E1-FA3F-426C-8DA6-5365A33472C5}" dt="2022-01-09T08:09:55.414" v="63" actId="20577"/>
        <pc:sldMkLst>
          <pc:docMk/>
          <pc:sldMk cId="1779744798" sldId="326"/>
        </pc:sldMkLst>
        <pc:spChg chg="mod">
          <ac:chgData name="HOGENHOUT Wide (CNECT)" userId="S::wide.hogenhout@ec.europa.eu::60f1d73b-1539-466c-b5b4-cef4a4ba0a04" providerId="AD" clId="Web-{CC8A11E1-FA3F-426C-8DA6-5365A33472C5}" dt="2022-01-09T08:09:55.414" v="63" actId="20577"/>
          <ac:spMkLst>
            <pc:docMk/>
            <pc:sldMk cId="1779744798" sldId="326"/>
            <ac:spMk id="9" creationId="{FF24810D-C573-41DF-BEAA-7A16B5E5F25B}"/>
          </ac:spMkLst>
        </pc:spChg>
      </pc:sldChg>
      <pc:sldChg chg="modSp">
        <pc:chgData name="HOGENHOUT Wide (CNECT)" userId="S::wide.hogenhout@ec.europa.eu::60f1d73b-1539-466c-b5b4-cef4a4ba0a04" providerId="AD" clId="Web-{CC8A11E1-FA3F-426C-8DA6-5365A33472C5}" dt="2022-01-09T08:09:44.930" v="60" actId="20577"/>
        <pc:sldMkLst>
          <pc:docMk/>
          <pc:sldMk cId="3706751684" sldId="327"/>
        </pc:sldMkLst>
        <pc:spChg chg="mod">
          <ac:chgData name="HOGENHOUT Wide (CNECT)" userId="S::wide.hogenhout@ec.europa.eu::60f1d73b-1539-466c-b5b4-cef4a4ba0a04" providerId="AD" clId="Web-{CC8A11E1-FA3F-426C-8DA6-5365A33472C5}" dt="2022-01-09T08:09:44.930" v="60" actId="20577"/>
          <ac:spMkLst>
            <pc:docMk/>
            <pc:sldMk cId="3706751684" sldId="327"/>
            <ac:spMk id="9" creationId="{FF24810D-C573-41DF-BEAA-7A16B5E5F25B}"/>
          </ac:spMkLst>
        </pc:spChg>
      </pc:sldChg>
      <pc:sldChg chg="modSp">
        <pc:chgData name="HOGENHOUT Wide (CNECT)" userId="S::wide.hogenhout@ec.europa.eu::60f1d73b-1539-466c-b5b4-cef4a4ba0a04" providerId="AD" clId="Web-{CC8A11E1-FA3F-426C-8DA6-5365A33472C5}" dt="2022-01-09T08:07:52.084" v="28" actId="20577"/>
        <pc:sldMkLst>
          <pc:docMk/>
          <pc:sldMk cId="1459751588" sldId="328"/>
        </pc:sldMkLst>
        <pc:spChg chg="mod">
          <ac:chgData name="HOGENHOUT Wide (CNECT)" userId="S::wide.hogenhout@ec.europa.eu::60f1d73b-1539-466c-b5b4-cef4a4ba0a04" providerId="AD" clId="Web-{CC8A11E1-FA3F-426C-8DA6-5365A33472C5}" dt="2022-01-09T08:07:52.084" v="28" actId="20577"/>
          <ac:spMkLst>
            <pc:docMk/>
            <pc:sldMk cId="1459751588" sldId="328"/>
            <ac:spMk id="9" creationId="{FF24810D-C573-41DF-BEAA-7A16B5E5F25B}"/>
          </ac:spMkLst>
        </pc:spChg>
      </pc:sldChg>
      <pc:sldChg chg="modSp">
        <pc:chgData name="HOGENHOUT Wide (CNECT)" userId="S::wide.hogenhout@ec.europa.eu::60f1d73b-1539-466c-b5b4-cef4a4ba0a04" providerId="AD" clId="Web-{CC8A11E1-FA3F-426C-8DA6-5365A33472C5}" dt="2022-01-09T08:09:38.086" v="58" actId="20577"/>
        <pc:sldMkLst>
          <pc:docMk/>
          <pc:sldMk cId="852295736" sldId="329"/>
        </pc:sldMkLst>
        <pc:spChg chg="mod">
          <ac:chgData name="HOGENHOUT Wide (CNECT)" userId="S::wide.hogenhout@ec.europa.eu::60f1d73b-1539-466c-b5b4-cef4a4ba0a04" providerId="AD" clId="Web-{CC8A11E1-FA3F-426C-8DA6-5365A33472C5}" dt="2022-01-09T08:09:38.086" v="58" actId="20577"/>
          <ac:spMkLst>
            <pc:docMk/>
            <pc:sldMk cId="852295736" sldId="329"/>
            <ac:spMk id="9" creationId="{FF24810D-C573-41DF-BEAA-7A16B5E5F25B}"/>
          </ac:spMkLst>
        </pc:spChg>
      </pc:sldChg>
      <pc:sldChg chg="modSp">
        <pc:chgData name="HOGENHOUT Wide (CNECT)" userId="S::wide.hogenhout@ec.europa.eu::60f1d73b-1539-466c-b5b4-cef4a4ba0a04" providerId="AD" clId="Web-{CC8A11E1-FA3F-426C-8DA6-5365A33472C5}" dt="2022-01-09T08:09:16.304" v="48" actId="20577"/>
        <pc:sldMkLst>
          <pc:docMk/>
          <pc:sldMk cId="3343005189" sldId="331"/>
        </pc:sldMkLst>
        <pc:spChg chg="mod">
          <ac:chgData name="HOGENHOUT Wide (CNECT)" userId="S::wide.hogenhout@ec.europa.eu::60f1d73b-1539-466c-b5b4-cef4a4ba0a04" providerId="AD" clId="Web-{CC8A11E1-FA3F-426C-8DA6-5365A33472C5}" dt="2022-01-09T08:09:16.304" v="48" actId="20577"/>
          <ac:spMkLst>
            <pc:docMk/>
            <pc:sldMk cId="3343005189" sldId="331"/>
            <ac:spMk id="9" creationId="{FF24810D-C573-41DF-BEAA-7A16B5E5F25B}"/>
          </ac:spMkLst>
        </pc:spChg>
      </pc:sldChg>
      <pc:sldChg chg="modSp">
        <pc:chgData name="HOGENHOUT Wide (CNECT)" userId="S::wide.hogenhout@ec.europa.eu::60f1d73b-1539-466c-b5b4-cef4a4ba0a04" providerId="AD" clId="Web-{CC8A11E1-FA3F-426C-8DA6-5365A33472C5}" dt="2022-01-09T08:10:25.633" v="83" actId="20577"/>
        <pc:sldMkLst>
          <pc:docMk/>
          <pc:sldMk cId="1380776041" sldId="333"/>
        </pc:sldMkLst>
        <pc:spChg chg="mod">
          <ac:chgData name="HOGENHOUT Wide (CNECT)" userId="S::wide.hogenhout@ec.europa.eu::60f1d73b-1539-466c-b5b4-cef4a4ba0a04" providerId="AD" clId="Web-{CC8A11E1-FA3F-426C-8DA6-5365A33472C5}" dt="2022-01-09T08:10:25.633" v="83" actId="20577"/>
          <ac:spMkLst>
            <pc:docMk/>
            <pc:sldMk cId="1380776041" sldId="333"/>
            <ac:spMk id="9" creationId="{FF24810D-C573-41DF-BEAA-7A16B5E5F25B}"/>
          </ac:spMkLst>
        </pc:spChg>
      </pc:sldChg>
      <pc:sldChg chg="modSp">
        <pc:chgData name="HOGENHOUT Wide (CNECT)" userId="S::wide.hogenhout@ec.europa.eu::60f1d73b-1539-466c-b5b4-cef4a4ba0a04" providerId="AD" clId="Web-{CC8A11E1-FA3F-426C-8DA6-5365A33472C5}" dt="2022-01-09T08:10:42.102" v="90" actId="20577"/>
        <pc:sldMkLst>
          <pc:docMk/>
          <pc:sldMk cId="693325647" sldId="336"/>
        </pc:sldMkLst>
        <pc:spChg chg="mod">
          <ac:chgData name="HOGENHOUT Wide (CNECT)" userId="S::wide.hogenhout@ec.europa.eu::60f1d73b-1539-466c-b5b4-cef4a4ba0a04" providerId="AD" clId="Web-{CC8A11E1-FA3F-426C-8DA6-5365A33472C5}" dt="2022-01-09T08:10:42.102" v="90" actId="20577"/>
          <ac:spMkLst>
            <pc:docMk/>
            <pc:sldMk cId="693325647" sldId="336"/>
            <ac:spMk id="9" creationId="{FF24810D-C573-41DF-BEAA-7A16B5E5F25B}"/>
          </ac:spMkLst>
        </pc:spChg>
      </pc:sldChg>
      <pc:sldChg chg="modSp">
        <pc:chgData name="HOGENHOUT Wide (CNECT)" userId="S::wide.hogenhout@ec.europa.eu::60f1d73b-1539-466c-b5b4-cef4a4ba0a04" providerId="AD" clId="Web-{CC8A11E1-FA3F-426C-8DA6-5365A33472C5}" dt="2022-01-09T08:10:54.040" v="104" actId="20577"/>
        <pc:sldMkLst>
          <pc:docMk/>
          <pc:sldMk cId="602876307" sldId="338"/>
        </pc:sldMkLst>
        <pc:spChg chg="mod">
          <ac:chgData name="HOGENHOUT Wide (CNECT)" userId="S::wide.hogenhout@ec.europa.eu::60f1d73b-1539-466c-b5b4-cef4a4ba0a04" providerId="AD" clId="Web-{CC8A11E1-FA3F-426C-8DA6-5365A33472C5}" dt="2022-01-09T08:10:54.040" v="104" actId="20577"/>
          <ac:spMkLst>
            <pc:docMk/>
            <pc:sldMk cId="602876307" sldId="338"/>
            <ac:spMk id="9" creationId="{FF24810D-C573-41DF-BEAA-7A16B5E5F25B}"/>
          </ac:spMkLst>
        </pc:spChg>
      </pc:sldChg>
      <pc:sldChg chg="modSp">
        <pc:chgData name="HOGENHOUT Wide (CNECT)" userId="S::wide.hogenhout@ec.europa.eu::60f1d73b-1539-466c-b5b4-cef4a4ba0a04" providerId="AD" clId="Web-{CC8A11E1-FA3F-426C-8DA6-5365A33472C5}" dt="2022-01-09T08:11:32.962" v="111" actId="20577"/>
        <pc:sldMkLst>
          <pc:docMk/>
          <pc:sldMk cId="2260405817" sldId="340"/>
        </pc:sldMkLst>
        <pc:spChg chg="mod">
          <ac:chgData name="HOGENHOUT Wide (CNECT)" userId="S::wide.hogenhout@ec.europa.eu::60f1d73b-1539-466c-b5b4-cef4a4ba0a04" providerId="AD" clId="Web-{CC8A11E1-FA3F-426C-8DA6-5365A33472C5}" dt="2022-01-09T08:11:32.962" v="111" actId="20577"/>
          <ac:spMkLst>
            <pc:docMk/>
            <pc:sldMk cId="2260405817" sldId="340"/>
            <ac:spMk id="9" creationId="{FF24810D-C573-41DF-BEAA-7A16B5E5F25B}"/>
          </ac:spMkLst>
        </pc:spChg>
      </pc:sldChg>
      <pc:sldChg chg="modSp">
        <pc:chgData name="HOGENHOUT Wide (CNECT)" userId="S::wide.hogenhout@ec.europa.eu::60f1d73b-1539-466c-b5b4-cef4a4ba0a04" providerId="AD" clId="Web-{CC8A11E1-FA3F-426C-8DA6-5365A33472C5}" dt="2022-01-09T08:11:52.041" v="115" actId="20577"/>
        <pc:sldMkLst>
          <pc:docMk/>
          <pc:sldMk cId="4067094312" sldId="342"/>
        </pc:sldMkLst>
        <pc:spChg chg="mod">
          <ac:chgData name="HOGENHOUT Wide (CNECT)" userId="S::wide.hogenhout@ec.europa.eu::60f1d73b-1539-466c-b5b4-cef4a4ba0a04" providerId="AD" clId="Web-{CC8A11E1-FA3F-426C-8DA6-5365A33472C5}" dt="2022-01-09T08:11:52.041" v="115" actId="20577"/>
          <ac:spMkLst>
            <pc:docMk/>
            <pc:sldMk cId="4067094312" sldId="342"/>
            <ac:spMk id="9" creationId="{FF24810D-C573-41DF-BEAA-7A16B5E5F25B}"/>
          </ac:spMkLst>
        </pc:spChg>
      </pc:sldChg>
    </pc:docChg>
  </pc:docChgLst>
  <pc:docChgLst>
    <pc:chgData name="HOGENHOUT Wide (CNECT)" userId="60f1d73b-1539-466c-b5b4-cef4a4ba0a04" providerId="ADAL" clId="{5223EA7C-8A8D-49CB-907C-D0A5AA26B8DA}"/>
    <pc:docChg chg="undo custSel modSld">
      <pc:chgData name="HOGENHOUT Wide (CNECT)" userId="60f1d73b-1539-466c-b5b4-cef4a4ba0a04" providerId="ADAL" clId="{5223EA7C-8A8D-49CB-907C-D0A5AA26B8DA}" dt="2022-04-04T13:03:12.143" v="152" actId="20577"/>
      <pc:docMkLst>
        <pc:docMk/>
      </pc:docMkLst>
      <pc:sldChg chg="modSp mod">
        <pc:chgData name="HOGENHOUT Wide (CNECT)" userId="60f1d73b-1539-466c-b5b4-cef4a4ba0a04" providerId="ADAL" clId="{5223EA7C-8A8D-49CB-907C-D0A5AA26B8DA}" dt="2022-04-04T13:02:03.737" v="138" actId="20577"/>
        <pc:sldMkLst>
          <pc:docMk/>
          <pc:sldMk cId="1854825256" sldId="322"/>
        </pc:sldMkLst>
        <pc:spChg chg="mod">
          <ac:chgData name="HOGENHOUT Wide (CNECT)" userId="60f1d73b-1539-466c-b5b4-cef4a4ba0a04" providerId="ADAL" clId="{5223EA7C-8A8D-49CB-907C-D0A5AA26B8DA}" dt="2022-04-04T13:02:03.737" v="138" actId="20577"/>
          <ac:spMkLst>
            <pc:docMk/>
            <pc:sldMk cId="1854825256" sldId="322"/>
            <ac:spMk id="2" creationId="{00000000-0000-0000-0000-000000000000}"/>
          </ac:spMkLst>
        </pc:spChg>
      </pc:sldChg>
      <pc:sldChg chg="modSp mod">
        <pc:chgData name="HOGENHOUT Wide (CNECT)" userId="60f1d73b-1539-466c-b5b4-cef4a4ba0a04" providerId="ADAL" clId="{5223EA7C-8A8D-49CB-907C-D0A5AA26B8DA}" dt="2022-04-04T12:55:17.716" v="22" actId="20577"/>
        <pc:sldMkLst>
          <pc:docMk/>
          <pc:sldMk cId="3004866208" sldId="323"/>
        </pc:sldMkLst>
        <pc:spChg chg="mod">
          <ac:chgData name="HOGENHOUT Wide (CNECT)" userId="60f1d73b-1539-466c-b5b4-cef4a4ba0a04" providerId="ADAL" clId="{5223EA7C-8A8D-49CB-907C-D0A5AA26B8DA}" dt="2022-04-04T12:55:17.716" v="22" actId="20577"/>
          <ac:spMkLst>
            <pc:docMk/>
            <pc:sldMk cId="3004866208" sldId="323"/>
            <ac:spMk id="8" creationId="{687E76C2-1452-4427-AFE8-866DC2803ECD}"/>
          </ac:spMkLst>
        </pc:spChg>
      </pc:sldChg>
      <pc:sldChg chg="modSp mod">
        <pc:chgData name="HOGENHOUT Wide (CNECT)" userId="60f1d73b-1539-466c-b5b4-cef4a4ba0a04" providerId="ADAL" clId="{5223EA7C-8A8D-49CB-907C-D0A5AA26B8DA}" dt="2022-04-04T12:55:10.671" v="18" actId="20577"/>
        <pc:sldMkLst>
          <pc:docMk/>
          <pc:sldMk cId="87781233" sldId="324"/>
        </pc:sldMkLst>
        <pc:spChg chg="mod">
          <ac:chgData name="HOGENHOUT Wide (CNECT)" userId="60f1d73b-1539-466c-b5b4-cef4a4ba0a04" providerId="ADAL" clId="{5223EA7C-8A8D-49CB-907C-D0A5AA26B8DA}" dt="2022-04-04T12:55:10.671" v="18" actId="20577"/>
          <ac:spMkLst>
            <pc:docMk/>
            <pc:sldMk cId="87781233" sldId="324"/>
            <ac:spMk id="8" creationId="{687E76C2-1452-4427-AFE8-866DC2803ECD}"/>
          </ac:spMkLst>
        </pc:spChg>
      </pc:sldChg>
      <pc:sldChg chg="modSp mod">
        <pc:chgData name="HOGENHOUT Wide (CNECT)" userId="60f1d73b-1539-466c-b5b4-cef4a4ba0a04" providerId="ADAL" clId="{5223EA7C-8A8D-49CB-907C-D0A5AA26B8DA}" dt="2022-04-04T12:51:08.946" v="5" actId="20577"/>
        <pc:sldMkLst>
          <pc:docMk/>
          <pc:sldMk cId="1459751588" sldId="328"/>
        </pc:sldMkLst>
        <pc:spChg chg="mod">
          <ac:chgData name="HOGENHOUT Wide (CNECT)" userId="60f1d73b-1539-466c-b5b4-cef4a4ba0a04" providerId="ADAL" clId="{5223EA7C-8A8D-49CB-907C-D0A5AA26B8DA}" dt="2022-04-04T12:51:08.946" v="5" actId="20577"/>
          <ac:spMkLst>
            <pc:docMk/>
            <pc:sldMk cId="1459751588" sldId="328"/>
            <ac:spMk id="8" creationId="{687E76C2-1452-4427-AFE8-866DC2803ECD}"/>
          </ac:spMkLst>
        </pc:spChg>
      </pc:sldChg>
      <pc:sldChg chg="modSp mod">
        <pc:chgData name="HOGENHOUT Wide (CNECT)" userId="60f1d73b-1539-466c-b5b4-cef4a4ba0a04" providerId="ADAL" clId="{5223EA7C-8A8D-49CB-907C-D0A5AA26B8DA}" dt="2022-04-04T12:52:50.958" v="13" actId="20577"/>
        <pc:sldMkLst>
          <pc:docMk/>
          <pc:sldMk cId="852295736" sldId="329"/>
        </pc:sldMkLst>
        <pc:spChg chg="mod">
          <ac:chgData name="HOGENHOUT Wide (CNECT)" userId="60f1d73b-1539-466c-b5b4-cef4a4ba0a04" providerId="ADAL" clId="{5223EA7C-8A8D-49CB-907C-D0A5AA26B8DA}" dt="2022-04-04T12:51:27.340" v="9" actId="20577"/>
          <ac:spMkLst>
            <pc:docMk/>
            <pc:sldMk cId="852295736" sldId="329"/>
            <ac:spMk id="8" creationId="{687E76C2-1452-4427-AFE8-866DC2803ECD}"/>
          </ac:spMkLst>
        </pc:spChg>
        <pc:spChg chg="mod">
          <ac:chgData name="HOGENHOUT Wide (CNECT)" userId="60f1d73b-1539-466c-b5b4-cef4a4ba0a04" providerId="ADAL" clId="{5223EA7C-8A8D-49CB-907C-D0A5AA26B8DA}" dt="2022-04-04T12:52:50.958" v="13" actId="20577"/>
          <ac:spMkLst>
            <pc:docMk/>
            <pc:sldMk cId="852295736" sldId="329"/>
            <ac:spMk id="9" creationId="{FF24810D-C573-41DF-BEAA-7A16B5E5F25B}"/>
          </ac:spMkLst>
        </pc:spChg>
      </pc:sldChg>
      <pc:sldChg chg="modSp mod">
        <pc:chgData name="HOGENHOUT Wide (CNECT)" userId="60f1d73b-1539-466c-b5b4-cef4a4ba0a04" providerId="ADAL" clId="{5223EA7C-8A8D-49CB-907C-D0A5AA26B8DA}" dt="2022-04-04T12:55:56.100" v="27" actId="20577"/>
        <pc:sldMkLst>
          <pc:docMk/>
          <pc:sldMk cId="3973389561" sldId="330"/>
        </pc:sldMkLst>
        <pc:spChg chg="mod">
          <ac:chgData name="HOGENHOUT Wide (CNECT)" userId="60f1d73b-1539-466c-b5b4-cef4a4ba0a04" providerId="ADAL" clId="{5223EA7C-8A8D-49CB-907C-D0A5AA26B8DA}" dt="2022-04-04T12:55:56.100" v="27" actId="20577"/>
          <ac:spMkLst>
            <pc:docMk/>
            <pc:sldMk cId="3973389561" sldId="330"/>
            <ac:spMk id="8" creationId="{687E76C2-1452-4427-AFE8-866DC2803ECD}"/>
          </ac:spMkLst>
        </pc:spChg>
      </pc:sldChg>
      <pc:sldChg chg="modSp mod">
        <pc:chgData name="HOGENHOUT Wide (CNECT)" userId="60f1d73b-1539-466c-b5b4-cef4a4ba0a04" providerId="ADAL" clId="{5223EA7C-8A8D-49CB-907C-D0A5AA26B8DA}" dt="2022-04-04T12:56:04.843" v="33" actId="20577"/>
        <pc:sldMkLst>
          <pc:docMk/>
          <pc:sldMk cId="3343005189" sldId="331"/>
        </pc:sldMkLst>
        <pc:spChg chg="mod">
          <ac:chgData name="HOGENHOUT Wide (CNECT)" userId="60f1d73b-1539-466c-b5b4-cef4a4ba0a04" providerId="ADAL" clId="{5223EA7C-8A8D-49CB-907C-D0A5AA26B8DA}" dt="2022-04-04T12:56:04.843" v="33" actId="20577"/>
          <ac:spMkLst>
            <pc:docMk/>
            <pc:sldMk cId="3343005189" sldId="331"/>
            <ac:spMk id="8" creationId="{687E76C2-1452-4427-AFE8-866DC2803ECD}"/>
          </ac:spMkLst>
        </pc:spChg>
      </pc:sldChg>
      <pc:sldChg chg="modSp mod">
        <pc:chgData name="HOGENHOUT Wide (CNECT)" userId="60f1d73b-1539-466c-b5b4-cef4a4ba0a04" providerId="ADAL" clId="{5223EA7C-8A8D-49CB-907C-D0A5AA26B8DA}" dt="2022-04-04T12:56:49.451" v="47" actId="20577"/>
        <pc:sldMkLst>
          <pc:docMk/>
          <pc:sldMk cId="2321952069" sldId="332"/>
        </pc:sldMkLst>
        <pc:spChg chg="mod">
          <ac:chgData name="HOGENHOUT Wide (CNECT)" userId="60f1d73b-1539-466c-b5b4-cef4a4ba0a04" providerId="ADAL" clId="{5223EA7C-8A8D-49CB-907C-D0A5AA26B8DA}" dt="2022-04-04T12:56:49.451" v="47" actId="20577"/>
          <ac:spMkLst>
            <pc:docMk/>
            <pc:sldMk cId="2321952069" sldId="332"/>
            <ac:spMk id="8" creationId="{687E76C2-1452-4427-AFE8-866DC2803ECD}"/>
          </ac:spMkLst>
        </pc:spChg>
      </pc:sldChg>
      <pc:sldChg chg="modSp mod">
        <pc:chgData name="HOGENHOUT Wide (CNECT)" userId="60f1d73b-1539-466c-b5b4-cef4a4ba0a04" providerId="ADAL" clId="{5223EA7C-8A8D-49CB-907C-D0A5AA26B8DA}" dt="2022-04-04T12:56:40.238" v="43" actId="1076"/>
        <pc:sldMkLst>
          <pc:docMk/>
          <pc:sldMk cId="1380776041" sldId="333"/>
        </pc:sldMkLst>
        <pc:spChg chg="mod">
          <ac:chgData name="HOGENHOUT Wide (CNECT)" userId="60f1d73b-1539-466c-b5b4-cef4a4ba0a04" providerId="ADAL" clId="{5223EA7C-8A8D-49CB-907C-D0A5AA26B8DA}" dt="2022-04-04T12:56:40.238" v="43" actId="1076"/>
          <ac:spMkLst>
            <pc:docMk/>
            <pc:sldMk cId="1380776041" sldId="333"/>
            <ac:spMk id="8" creationId="{687E76C2-1452-4427-AFE8-866DC2803ECD}"/>
          </ac:spMkLst>
        </pc:spChg>
      </pc:sldChg>
      <pc:sldChg chg="modSp mod">
        <pc:chgData name="HOGENHOUT Wide (CNECT)" userId="60f1d73b-1539-466c-b5b4-cef4a4ba0a04" providerId="ADAL" clId="{5223EA7C-8A8D-49CB-907C-D0A5AA26B8DA}" dt="2022-04-04T13:02:12.435" v="142" actId="20577"/>
        <pc:sldMkLst>
          <pc:docMk/>
          <pc:sldMk cId="3940316082" sldId="334"/>
        </pc:sldMkLst>
        <pc:spChg chg="mod">
          <ac:chgData name="HOGENHOUT Wide (CNECT)" userId="60f1d73b-1539-466c-b5b4-cef4a4ba0a04" providerId="ADAL" clId="{5223EA7C-8A8D-49CB-907C-D0A5AA26B8DA}" dt="2022-04-04T13:02:12.435" v="142" actId="20577"/>
          <ac:spMkLst>
            <pc:docMk/>
            <pc:sldMk cId="3940316082" sldId="334"/>
            <ac:spMk id="2" creationId="{00000000-0000-0000-0000-000000000000}"/>
          </ac:spMkLst>
        </pc:spChg>
      </pc:sldChg>
      <pc:sldChg chg="modSp mod">
        <pc:chgData name="HOGENHOUT Wide (CNECT)" userId="60f1d73b-1539-466c-b5b4-cef4a4ba0a04" providerId="ADAL" clId="{5223EA7C-8A8D-49CB-907C-D0A5AA26B8DA}" dt="2022-04-04T13:02:42.119" v="146" actId="20577"/>
        <pc:sldMkLst>
          <pc:docMk/>
          <pc:sldMk cId="316816128" sldId="337"/>
        </pc:sldMkLst>
        <pc:spChg chg="mod">
          <ac:chgData name="HOGENHOUT Wide (CNECT)" userId="60f1d73b-1539-466c-b5b4-cef4a4ba0a04" providerId="ADAL" clId="{5223EA7C-8A8D-49CB-907C-D0A5AA26B8DA}" dt="2022-04-04T13:02:42.119" v="146" actId="20577"/>
          <ac:spMkLst>
            <pc:docMk/>
            <pc:sldMk cId="316816128" sldId="337"/>
            <ac:spMk id="8" creationId="{687E76C2-1452-4427-AFE8-866DC2803ECD}"/>
          </ac:spMkLst>
        </pc:spChg>
      </pc:sldChg>
      <pc:sldChg chg="modSp mod">
        <pc:chgData name="HOGENHOUT Wide (CNECT)" userId="60f1d73b-1539-466c-b5b4-cef4a4ba0a04" providerId="ADAL" clId="{5223EA7C-8A8D-49CB-907C-D0A5AA26B8DA}" dt="2022-04-04T13:03:12.143" v="152" actId="20577"/>
        <pc:sldMkLst>
          <pc:docMk/>
          <pc:sldMk cId="602876307" sldId="338"/>
        </pc:sldMkLst>
        <pc:spChg chg="mod">
          <ac:chgData name="HOGENHOUT Wide (CNECT)" userId="60f1d73b-1539-466c-b5b4-cef4a4ba0a04" providerId="ADAL" clId="{5223EA7C-8A8D-49CB-907C-D0A5AA26B8DA}" dt="2022-04-04T13:02:38.340" v="144" actId="20577"/>
          <ac:spMkLst>
            <pc:docMk/>
            <pc:sldMk cId="602876307" sldId="338"/>
            <ac:spMk id="8" creationId="{687E76C2-1452-4427-AFE8-866DC2803ECD}"/>
          </ac:spMkLst>
        </pc:spChg>
        <pc:spChg chg="mod">
          <ac:chgData name="HOGENHOUT Wide (CNECT)" userId="60f1d73b-1539-466c-b5b4-cef4a4ba0a04" providerId="ADAL" clId="{5223EA7C-8A8D-49CB-907C-D0A5AA26B8DA}" dt="2022-04-04T13:03:12.143" v="152" actId="20577"/>
          <ac:spMkLst>
            <pc:docMk/>
            <pc:sldMk cId="602876307" sldId="338"/>
            <ac:spMk id="9" creationId="{FF24810D-C573-41DF-BEAA-7A16B5E5F25B}"/>
          </ac:spMkLst>
        </pc:spChg>
      </pc:sldChg>
      <pc:sldChg chg="modSp mod">
        <pc:chgData name="HOGENHOUT Wide (CNECT)" userId="60f1d73b-1539-466c-b5b4-cef4a4ba0a04" providerId="ADAL" clId="{5223EA7C-8A8D-49CB-907C-D0A5AA26B8DA}" dt="2022-04-04T13:01:00.106" v="106" actId="20577"/>
        <pc:sldMkLst>
          <pc:docMk/>
          <pc:sldMk cId="2780933640" sldId="339"/>
        </pc:sldMkLst>
        <pc:spChg chg="mod">
          <ac:chgData name="HOGENHOUT Wide (CNECT)" userId="60f1d73b-1539-466c-b5b4-cef4a4ba0a04" providerId="ADAL" clId="{5223EA7C-8A8D-49CB-907C-D0A5AA26B8DA}" dt="2022-04-04T13:01:00.106" v="106" actId="20577"/>
          <ac:spMkLst>
            <pc:docMk/>
            <pc:sldMk cId="2780933640" sldId="339"/>
            <ac:spMk id="8" creationId="{687E76C2-1452-4427-AFE8-866DC2803ECD}"/>
          </ac:spMkLst>
        </pc:spChg>
      </pc:sldChg>
      <pc:sldChg chg="modSp mod">
        <pc:chgData name="HOGENHOUT Wide (CNECT)" userId="60f1d73b-1539-466c-b5b4-cef4a4ba0a04" providerId="ADAL" clId="{5223EA7C-8A8D-49CB-907C-D0A5AA26B8DA}" dt="2022-04-04T13:01:11.637" v="114" actId="20577"/>
        <pc:sldMkLst>
          <pc:docMk/>
          <pc:sldMk cId="2260405817" sldId="340"/>
        </pc:sldMkLst>
        <pc:spChg chg="mod">
          <ac:chgData name="HOGENHOUT Wide (CNECT)" userId="60f1d73b-1539-466c-b5b4-cef4a4ba0a04" providerId="ADAL" clId="{5223EA7C-8A8D-49CB-907C-D0A5AA26B8DA}" dt="2022-04-04T13:01:11.637" v="114" actId="20577"/>
          <ac:spMkLst>
            <pc:docMk/>
            <pc:sldMk cId="2260405817" sldId="340"/>
            <ac:spMk id="8" creationId="{687E76C2-1452-4427-AFE8-866DC2803EC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A579E7-99E8-4E2E-9B20-2B301BE21E61}" type="doc">
      <dgm:prSet loTypeId="urn:microsoft.com/office/officeart/2011/layout/TabList" loCatId="list" qsTypeId="urn:microsoft.com/office/officeart/2005/8/quickstyle/simple1" qsCatId="simple" csTypeId="urn:microsoft.com/office/officeart/2005/8/colors/accent2_2" csCatId="accent2" phldr="1"/>
      <dgm:spPr/>
      <dgm:t>
        <a:bodyPr/>
        <a:lstStyle/>
        <a:p>
          <a:endParaRPr lang="en-US"/>
        </a:p>
      </dgm:t>
    </dgm:pt>
    <dgm:pt modelId="{F49404FF-C6FA-43FB-B020-70521802312A}">
      <dgm:prSet phldrT="[Text]"/>
      <dgm:spPr/>
      <dgm:t>
        <a:bodyPr/>
        <a:lstStyle/>
        <a:p>
          <a:r>
            <a:rPr lang="en-IE" b="1"/>
            <a:t>Infrastructure </a:t>
          </a:r>
          <a:endParaRPr lang="en-US"/>
        </a:p>
      </dgm:t>
    </dgm:pt>
    <dgm:pt modelId="{EBE14BCC-0702-47F9-BE32-4499F489C7C4}" type="parTrans" cxnId="{E22CD281-AE94-4378-A935-25EC534E4595}">
      <dgm:prSet/>
      <dgm:spPr/>
      <dgm:t>
        <a:bodyPr/>
        <a:lstStyle/>
        <a:p>
          <a:endParaRPr lang="en-US"/>
        </a:p>
      </dgm:t>
    </dgm:pt>
    <dgm:pt modelId="{8AEE8B00-BF30-43B5-A98C-F2E3C5BD4EF9}" type="sibTrans" cxnId="{E22CD281-AE94-4378-A935-25EC534E4595}">
      <dgm:prSet/>
      <dgm:spPr/>
      <dgm:t>
        <a:bodyPr/>
        <a:lstStyle/>
        <a:p>
          <a:endParaRPr lang="en-US"/>
        </a:p>
      </dgm:t>
    </dgm:pt>
    <dgm:pt modelId="{422A80E8-B190-473E-B381-3C4C63A54EC0}">
      <dgm:prSet/>
      <dgm:spPr/>
      <dgm:t>
        <a:bodyPr/>
        <a:lstStyle/>
        <a:p>
          <a:r>
            <a:rPr lang="en-IE" dirty="0"/>
            <a:t>Adopt NIS 2.0 </a:t>
          </a:r>
          <a:endParaRPr lang="en-US" dirty="0"/>
        </a:p>
      </dgm:t>
    </dgm:pt>
    <dgm:pt modelId="{BCB8B45A-1BF5-4EDF-8295-284C885DE107}" type="parTrans" cxnId="{706D49F0-9D5D-41FE-9997-945D93AEA13C}">
      <dgm:prSet/>
      <dgm:spPr/>
      <dgm:t>
        <a:bodyPr/>
        <a:lstStyle/>
        <a:p>
          <a:endParaRPr lang="en-US"/>
        </a:p>
      </dgm:t>
    </dgm:pt>
    <dgm:pt modelId="{628C78B1-6C75-4567-84A5-7C71B202B1AE}" type="sibTrans" cxnId="{706D49F0-9D5D-41FE-9997-945D93AEA13C}">
      <dgm:prSet/>
      <dgm:spPr/>
      <dgm:t>
        <a:bodyPr/>
        <a:lstStyle/>
        <a:p>
          <a:endParaRPr lang="en-US"/>
        </a:p>
      </dgm:t>
    </dgm:pt>
    <dgm:pt modelId="{3183FB5D-E7DD-47F2-A5E5-73AD83C9E690}">
      <dgm:prSet phldrT="[Text]"/>
      <dgm:spPr/>
      <dgm:t>
        <a:bodyPr/>
        <a:lstStyle/>
        <a:p>
          <a:r>
            <a:rPr lang="en-IE" b="1" dirty="0"/>
            <a:t>Cyber Shield</a:t>
          </a:r>
          <a:endParaRPr lang="en-US" b="1" dirty="0"/>
        </a:p>
      </dgm:t>
    </dgm:pt>
    <dgm:pt modelId="{F164577B-8FE6-4BEE-9A6B-B97CD41B8AF5}" type="parTrans" cxnId="{FC88F7CB-3654-4656-9436-9931F3B4EA7A}">
      <dgm:prSet/>
      <dgm:spPr/>
      <dgm:t>
        <a:bodyPr/>
        <a:lstStyle/>
        <a:p>
          <a:endParaRPr lang="en-US"/>
        </a:p>
      </dgm:t>
    </dgm:pt>
    <dgm:pt modelId="{7E8675E4-05FF-4861-A36D-ECA34BE5BDBA}" type="sibTrans" cxnId="{FC88F7CB-3654-4656-9436-9931F3B4EA7A}">
      <dgm:prSet/>
      <dgm:spPr/>
      <dgm:t>
        <a:bodyPr/>
        <a:lstStyle/>
        <a:p>
          <a:endParaRPr lang="en-US"/>
        </a:p>
      </dgm:t>
    </dgm:pt>
    <dgm:pt modelId="{B5B5F5C1-C5A0-4BF0-8384-8A63E085B119}">
      <dgm:prSet/>
      <dgm:spPr/>
      <dgm:t>
        <a:bodyPr/>
        <a:lstStyle/>
        <a:p>
          <a:r>
            <a:rPr lang="en-IE" b="0" i="0" dirty="0"/>
            <a:t>Develop Network of Security Operations Centres</a:t>
          </a:r>
          <a:endParaRPr lang="en-US" b="0" i="0" dirty="0"/>
        </a:p>
      </dgm:t>
    </dgm:pt>
    <dgm:pt modelId="{75F9DF7B-550C-4B0B-A935-0705EC43DC5F}" type="parTrans" cxnId="{4D32EF26-D5D8-408F-B3F8-CC4114500054}">
      <dgm:prSet/>
      <dgm:spPr/>
      <dgm:t>
        <a:bodyPr/>
        <a:lstStyle/>
        <a:p>
          <a:endParaRPr lang="en-US"/>
        </a:p>
      </dgm:t>
    </dgm:pt>
    <dgm:pt modelId="{88BDC472-E171-4B98-916F-83A6340AAF33}" type="sibTrans" cxnId="{4D32EF26-D5D8-408F-B3F8-CC4114500054}">
      <dgm:prSet/>
      <dgm:spPr/>
      <dgm:t>
        <a:bodyPr/>
        <a:lstStyle/>
        <a:p>
          <a:endParaRPr lang="en-US"/>
        </a:p>
      </dgm:t>
    </dgm:pt>
    <dgm:pt modelId="{953622EC-8755-431B-B8E6-F2192B66A65E}">
      <dgm:prSet phldrT="[Text]"/>
      <dgm:spPr/>
      <dgm:t>
        <a:bodyPr/>
        <a:lstStyle/>
        <a:p>
          <a:r>
            <a:rPr lang="en-IE" b="1" dirty="0"/>
            <a:t>Ultra secure connectivity</a:t>
          </a:r>
          <a:endParaRPr lang="en-US" b="1" dirty="0"/>
        </a:p>
      </dgm:t>
    </dgm:pt>
    <dgm:pt modelId="{A0C44835-18E0-4F62-8EBB-31D2351C2041}" type="parTrans" cxnId="{F2DB93FB-1036-41C5-BC6D-914FB9F8D5B0}">
      <dgm:prSet/>
      <dgm:spPr/>
      <dgm:t>
        <a:bodyPr/>
        <a:lstStyle/>
        <a:p>
          <a:endParaRPr lang="en-US"/>
        </a:p>
      </dgm:t>
    </dgm:pt>
    <dgm:pt modelId="{1E9F11BE-5CA5-4C01-9B77-B4527DCEFBC4}" type="sibTrans" cxnId="{F2DB93FB-1036-41C5-BC6D-914FB9F8D5B0}">
      <dgm:prSet/>
      <dgm:spPr/>
      <dgm:t>
        <a:bodyPr/>
        <a:lstStyle/>
        <a:p>
          <a:endParaRPr lang="en-US"/>
        </a:p>
      </dgm:t>
    </dgm:pt>
    <dgm:pt modelId="{7D34D664-2958-4A16-BCA3-AD663CA320D1}">
      <dgm:prSet phldrT="[Text]"/>
      <dgm:spPr/>
      <dgm:t>
        <a:bodyPr/>
        <a:lstStyle/>
        <a:p>
          <a:r>
            <a:rPr lang="en-IE" b="0" dirty="0"/>
            <a:t>Quantum enabled encryption</a:t>
          </a:r>
          <a:endParaRPr lang="en-US" b="0" dirty="0"/>
        </a:p>
      </dgm:t>
    </dgm:pt>
    <dgm:pt modelId="{B7F4C071-B94B-4208-BA94-B16DBAE41B96}" type="parTrans" cxnId="{CB50911E-05B2-47DB-9553-ABA771D16450}">
      <dgm:prSet/>
      <dgm:spPr/>
      <dgm:t>
        <a:bodyPr/>
        <a:lstStyle/>
        <a:p>
          <a:endParaRPr lang="en-US"/>
        </a:p>
      </dgm:t>
    </dgm:pt>
    <dgm:pt modelId="{BA193503-48B5-4592-93D4-AD5968275968}" type="sibTrans" cxnId="{CB50911E-05B2-47DB-9553-ABA771D16450}">
      <dgm:prSet/>
      <dgm:spPr/>
      <dgm:t>
        <a:bodyPr/>
        <a:lstStyle/>
        <a:p>
          <a:endParaRPr lang="en-US"/>
        </a:p>
      </dgm:t>
    </dgm:pt>
    <dgm:pt modelId="{1BBF70E5-7161-4106-A19A-914886254ABB}">
      <dgm:prSet phldrT="[Text]"/>
      <dgm:spPr/>
      <dgm:t>
        <a:bodyPr/>
        <a:lstStyle/>
        <a:p>
          <a:r>
            <a:rPr lang="en-IE" b="1" dirty="0"/>
            <a:t>5G networks</a:t>
          </a:r>
          <a:endParaRPr lang="en-US" b="1" dirty="0"/>
        </a:p>
      </dgm:t>
    </dgm:pt>
    <dgm:pt modelId="{8E4ED73C-3D62-426C-B1BC-589C4C99305E}" type="parTrans" cxnId="{80021BA6-7925-41B1-B345-69364B7A111D}">
      <dgm:prSet/>
      <dgm:spPr/>
      <dgm:t>
        <a:bodyPr/>
        <a:lstStyle/>
        <a:p>
          <a:endParaRPr lang="en-US"/>
        </a:p>
      </dgm:t>
    </dgm:pt>
    <dgm:pt modelId="{7A7EB0B1-CB55-44C4-9242-3CF15178A977}" type="sibTrans" cxnId="{80021BA6-7925-41B1-B345-69364B7A111D}">
      <dgm:prSet/>
      <dgm:spPr/>
      <dgm:t>
        <a:bodyPr/>
        <a:lstStyle/>
        <a:p>
          <a:endParaRPr lang="en-US"/>
        </a:p>
      </dgm:t>
    </dgm:pt>
    <dgm:pt modelId="{54AA4D1F-6BFF-4A59-8A92-C40968EE20E1}">
      <dgm:prSet phldrT="[Text]"/>
      <dgm:spPr/>
      <dgm:t>
        <a:bodyPr/>
        <a:lstStyle/>
        <a:p>
          <a:r>
            <a:rPr lang="en-IE" b="0" dirty="0"/>
            <a:t>Complete implementation of Toolbox </a:t>
          </a:r>
          <a:endParaRPr lang="en-US" b="0" dirty="0"/>
        </a:p>
      </dgm:t>
    </dgm:pt>
    <dgm:pt modelId="{734A2715-2368-4368-A2F0-F182F8E06292}" type="parTrans" cxnId="{082CB47B-F3EF-4C34-96D6-901B63F9D0BD}">
      <dgm:prSet/>
      <dgm:spPr/>
      <dgm:t>
        <a:bodyPr/>
        <a:lstStyle/>
        <a:p>
          <a:endParaRPr lang="en-US"/>
        </a:p>
      </dgm:t>
    </dgm:pt>
    <dgm:pt modelId="{7B249796-9D8A-41E3-B6F6-FFCEFD269F8C}" type="sibTrans" cxnId="{082CB47B-F3EF-4C34-96D6-901B63F9D0BD}">
      <dgm:prSet/>
      <dgm:spPr/>
      <dgm:t>
        <a:bodyPr/>
        <a:lstStyle/>
        <a:p>
          <a:endParaRPr lang="en-US"/>
        </a:p>
      </dgm:t>
    </dgm:pt>
    <dgm:pt modelId="{D2A7FA63-6F39-4902-BAB7-11AFB64E1E20}">
      <dgm:prSet phldrT="[Text]"/>
      <dgm:spPr/>
      <dgm:t>
        <a:bodyPr/>
        <a:lstStyle/>
        <a:p>
          <a:r>
            <a:rPr lang="en-IE" b="1" dirty="0"/>
            <a:t>Internet security</a:t>
          </a:r>
          <a:endParaRPr lang="en-US" b="1" dirty="0"/>
        </a:p>
      </dgm:t>
    </dgm:pt>
    <dgm:pt modelId="{C4DD327B-CA59-45CE-BA75-EC6176E4AECF}" type="parTrans" cxnId="{7F3E5489-1A65-416E-ADB3-AA892DB560D8}">
      <dgm:prSet/>
      <dgm:spPr/>
      <dgm:t>
        <a:bodyPr/>
        <a:lstStyle/>
        <a:p>
          <a:endParaRPr lang="en-US"/>
        </a:p>
      </dgm:t>
    </dgm:pt>
    <dgm:pt modelId="{E5EDC314-D7FA-417F-A4F9-51AFDF631858}" type="sibTrans" cxnId="{7F3E5489-1A65-416E-ADB3-AA892DB560D8}">
      <dgm:prSet/>
      <dgm:spPr/>
      <dgm:t>
        <a:bodyPr/>
        <a:lstStyle/>
        <a:p>
          <a:endParaRPr lang="en-US"/>
        </a:p>
      </dgm:t>
    </dgm:pt>
    <dgm:pt modelId="{792A9594-86B2-49DF-A26E-19235F9276A9}">
      <dgm:prSet phldrT="[Text]"/>
      <dgm:spPr/>
      <dgm:t>
        <a:bodyPr/>
        <a:lstStyle/>
        <a:p>
          <a:r>
            <a:rPr lang="en-IE" b="0" dirty="0"/>
            <a:t>Develop DNS4EU</a:t>
          </a:r>
          <a:endParaRPr lang="en-US" b="0" dirty="0"/>
        </a:p>
      </dgm:t>
    </dgm:pt>
    <dgm:pt modelId="{ECCCB213-5934-47EF-BE2E-123933809744}" type="parTrans" cxnId="{9D5EF522-1BA5-4D18-8285-DA86078DA18E}">
      <dgm:prSet/>
      <dgm:spPr/>
      <dgm:t>
        <a:bodyPr/>
        <a:lstStyle/>
        <a:p>
          <a:endParaRPr lang="en-US"/>
        </a:p>
      </dgm:t>
    </dgm:pt>
    <dgm:pt modelId="{D40CF0ED-9A4F-4030-89CE-C99C1AE26051}" type="sibTrans" cxnId="{9D5EF522-1BA5-4D18-8285-DA86078DA18E}">
      <dgm:prSet/>
      <dgm:spPr/>
      <dgm:t>
        <a:bodyPr/>
        <a:lstStyle/>
        <a:p>
          <a:endParaRPr lang="en-US"/>
        </a:p>
      </dgm:t>
    </dgm:pt>
    <dgm:pt modelId="{9B963C00-5C4E-47FC-9A0D-FC92A0F1A563}">
      <dgm:prSet phldrT="[Text]"/>
      <dgm:spPr/>
      <dgm:t>
        <a:bodyPr/>
        <a:lstStyle/>
        <a:p>
          <a:r>
            <a:rPr lang="en-IE" b="1" dirty="0"/>
            <a:t>Supply chain autonomy</a:t>
          </a:r>
          <a:endParaRPr lang="en-US" b="1" dirty="0"/>
        </a:p>
      </dgm:t>
    </dgm:pt>
    <dgm:pt modelId="{214FFCA4-0FB9-414E-A8A2-EFD692F2255C}" type="parTrans" cxnId="{3EC245DE-6B98-4E0A-9837-F0D0ACD2DDE0}">
      <dgm:prSet/>
      <dgm:spPr/>
      <dgm:t>
        <a:bodyPr/>
        <a:lstStyle/>
        <a:p>
          <a:endParaRPr lang="en-US"/>
        </a:p>
      </dgm:t>
    </dgm:pt>
    <dgm:pt modelId="{DA779A3B-4FF9-44E9-9D2D-3DF13AC085CC}" type="sibTrans" cxnId="{3EC245DE-6B98-4E0A-9837-F0D0ACD2DDE0}">
      <dgm:prSet/>
      <dgm:spPr/>
      <dgm:t>
        <a:bodyPr/>
        <a:lstStyle/>
        <a:p>
          <a:endParaRPr lang="en-US"/>
        </a:p>
      </dgm:t>
    </dgm:pt>
    <dgm:pt modelId="{4F030684-9A0A-48D7-93D9-1654405FB475}">
      <dgm:prSet phldrT="[Text]"/>
      <dgm:spPr/>
      <dgm:t>
        <a:bodyPr/>
        <a:lstStyle/>
        <a:p>
          <a:r>
            <a:rPr lang="en-IE" b="0" dirty="0"/>
            <a:t>Encourage EUR 4.5 </a:t>
          </a:r>
          <a:r>
            <a:rPr lang="en-IE" b="0" dirty="0" err="1"/>
            <a:t>bn</a:t>
          </a:r>
          <a:r>
            <a:rPr lang="en-IE" b="0" dirty="0"/>
            <a:t> investment across digital supply chain through Competence Centre and Network</a:t>
          </a:r>
          <a:endParaRPr lang="en-US" b="0" dirty="0"/>
        </a:p>
      </dgm:t>
    </dgm:pt>
    <dgm:pt modelId="{2EBF6A1A-DE3D-4BFE-990D-ABD24DD023F5}" type="parTrans" cxnId="{6E37B75E-343A-48D6-AE10-EB9A72DAFEDC}">
      <dgm:prSet/>
      <dgm:spPr/>
      <dgm:t>
        <a:bodyPr/>
        <a:lstStyle/>
        <a:p>
          <a:endParaRPr lang="en-US"/>
        </a:p>
      </dgm:t>
    </dgm:pt>
    <dgm:pt modelId="{C90A3AB8-199D-4196-998A-AEE0A093DB6C}" type="sibTrans" cxnId="{6E37B75E-343A-48D6-AE10-EB9A72DAFEDC}">
      <dgm:prSet/>
      <dgm:spPr/>
      <dgm:t>
        <a:bodyPr/>
        <a:lstStyle/>
        <a:p>
          <a:endParaRPr lang="en-US"/>
        </a:p>
      </dgm:t>
    </dgm:pt>
    <dgm:pt modelId="{DFC082BE-A657-4970-B8C8-3712CE75D560}">
      <dgm:prSet phldrT="[Text]"/>
      <dgm:spPr/>
      <dgm:t>
        <a:bodyPr/>
        <a:lstStyle/>
        <a:p>
          <a:r>
            <a:rPr lang="en-IE" b="1" dirty="0"/>
            <a:t>Skills </a:t>
          </a:r>
          <a:endParaRPr lang="en-US" b="1" dirty="0"/>
        </a:p>
      </dgm:t>
    </dgm:pt>
    <dgm:pt modelId="{512A602D-8CAC-4F07-9E2D-DE60B87864D5}" type="parTrans" cxnId="{4A43D52C-0CFF-489E-A10D-DC9F6BD686D3}">
      <dgm:prSet/>
      <dgm:spPr/>
      <dgm:t>
        <a:bodyPr/>
        <a:lstStyle/>
        <a:p>
          <a:endParaRPr lang="en-US"/>
        </a:p>
      </dgm:t>
    </dgm:pt>
    <dgm:pt modelId="{0470A39B-B439-4156-B1B2-5706AE381E6E}" type="sibTrans" cxnId="{4A43D52C-0CFF-489E-A10D-DC9F6BD686D3}">
      <dgm:prSet/>
      <dgm:spPr/>
      <dgm:t>
        <a:bodyPr/>
        <a:lstStyle/>
        <a:p>
          <a:endParaRPr lang="en-US"/>
        </a:p>
      </dgm:t>
    </dgm:pt>
    <dgm:pt modelId="{E2714AFA-0001-4C4B-844D-14CE6083AC0C}">
      <dgm:prSet/>
      <dgm:spPr/>
      <dgm:t>
        <a:bodyPr/>
        <a:lstStyle/>
        <a:p>
          <a:r>
            <a:rPr lang="en-IE" b="0" dirty="0" err="1"/>
            <a:t>Eg</a:t>
          </a:r>
          <a:r>
            <a:rPr lang="en-IE" b="0" dirty="0"/>
            <a:t> investment in business resilience against cyber-enabled IP theft  </a:t>
          </a:r>
          <a:endParaRPr lang="en-US" b="0" dirty="0"/>
        </a:p>
      </dgm:t>
    </dgm:pt>
    <dgm:pt modelId="{A8E260F6-DF3C-4E56-AC56-C29846AC0F06}" type="parTrans" cxnId="{6591EB12-0C4B-4667-9C91-8A126ED97B33}">
      <dgm:prSet/>
      <dgm:spPr/>
      <dgm:t>
        <a:bodyPr/>
        <a:lstStyle/>
        <a:p>
          <a:endParaRPr lang="en-US"/>
        </a:p>
      </dgm:t>
    </dgm:pt>
    <dgm:pt modelId="{C502193E-F0A4-4E06-A37A-42CB83A558E0}" type="sibTrans" cxnId="{6591EB12-0C4B-4667-9C91-8A126ED97B33}">
      <dgm:prSet/>
      <dgm:spPr/>
      <dgm:t>
        <a:bodyPr/>
        <a:lstStyle/>
        <a:p>
          <a:endParaRPr lang="en-US"/>
        </a:p>
      </dgm:t>
    </dgm:pt>
    <dgm:pt modelId="{48009F69-C745-4E30-A75C-78DADF3CBB7A}" type="pres">
      <dgm:prSet presAssocID="{34A579E7-99E8-4E2E-9B20-2B301BE21E61}" presName="Name0" presStyleCnt="0">
        <dgm:presLayoutVars>
          <dgm:chMax/>
          <dgm:chPref val="3"/>
          <dgm:dir/>
          <dgm:animOne val="branch"/>
          <dgm:animLvl val="lvl"/>
        </dgm:presLayoutVars>
      </dgm:prSet>
      <dgm:spPr/>
    </dgm:pt>
    <dgm:pt modelId="{9E7D86A7-4346-4D5B-B9FE-EAF2D07C6E52}" type="pres">
      <dgm:prSet presAssocID="{F49404FF-C6FA-43FB-B020-70521802312A}" presName="composite" presStyleCnt="0"/>
      <dgm:spPr/>
    </dgm:pt>
    <dgm:pt modelId="{19D15D11-3ACA-4F24-AEC9-FBE3D4516538}" type="pres">
      <dgm:prSet presAssocID="{F49404FF-C6FA-43FB-B020-70521802312A}" presName="FirstChild" presStyleLbl="revTx" presStyleIdx="0" presStyleCnt="7">
        <dgm:presLayoutVars>
          <dgm:chMax val="0"/>
          <dgm:chPref val="0"/>
          <dgm:bulletEnabled val="1"/>
        </dgm:presLayoutVars>
      </dgm:prSet>
      <dgm:spPr/>
    </dgm:pt>
    <dgm:pt modelId="{697611A4-6682-4F2E-BCA3-29B033226AFD}" type="pres">
      <dgm:prSet presAssocID="{F49404FF-C6FA-43FB-B020-70521802312A}" presName="Parent" presStyleLbl="alignNode1" presStyleIdx="0" presStyleCnt="7">
        <dgm:presLayoutVars>
          <dgm:chMax val="3"/>
          <dgm:chPref val="3"/>
          <dgm:bulletEnabled val="1"/>
        </dgm:presLayoutVars>
      </dgm:prSet>
      <dgm:spPr/>
    </dgm:pt>
    <dgm:pt modelId="{A3AB8D11-15DB-4E42-8DFA-41D63489F9DF}" type="pres">
      <dgm:prSet presAssocID="{F49404FF-C6FA-43FB-B020-70521802312A}" presName="Accent" presStyleLbl="parChTrans1D1" presStyleIdx="0" presStyleCnt="7"/>
      <dgm:spPr/>
    </dgm:pt>
    <dgm:pt modelId="{8DC07DAA-24A2-4F8C-965F-76B660B51316}" type="pres">
      <dgm:prSet presAssocID="{8AEE8B00-BF30-43B5-A98C-F2E3C5BD4EF9}" presName="sibTrans" presStyleCnt="0"/>
      <dgm:spPr/>
    </dgm:pt>
    <dgm:pt modelId="{6F46DD03-000D-4AAD-9312-2B35BA6C647C}" type="pres">
      <dgm:prSet presAssocID="{3183FB5D-E7DD-47F2-A5E5-73AD83C9E690}" presName="composite" presStyleCnt="0"/>
      <dgm:spPr/>
    </dgm:pt>
    <dgm:pt modelId="{33C7B43D-A63B-4407-9B67-9728E84CD39A}" type="pres">
      <dgm:prSet presAssocID="{3183FB5D-E7DD-47F2-A5E5-73AD83C9E690}" presName="FirstChild" presStyleLbl="revTx" presStyleIdx="1" presStyleCnt="7">
        <dgm:presLayoutVars>
          <dgm:chMax val="0"/>
          <dgm:chPref val="0"/>
          <dgm:bulletEnabled val="1"/>
        </dgm:presLayoutVars>
      </dgm:prSet>
      <dgm:spPr/>
    </dgm:pt>
    <dgm:pt modelId="{56288CD3-5118-49D6-A0C9-D4A5B35D569E}" type="pres">
      <dgm:prSet presAssocID="{3183FB5D-E7DD-47F2-A5E5-73AD83C9E690}" presName="Parent" presStyleLbl="alignNode1" presStyleIdx="1" presStyleCnt="7">
        <dgm:presLayoutVars>
          <dgm:chMax val="3"/>
          <dgm:chPref val="3"/>
          <dgm:bulletEnabled val="1"/>
        </dgm:presLayoutVars>
      </dgm:prSet>
      <dgm:spPr/>
    </dgm:pt>
    <dgm:pt modelId="{D137144E-6B1C-44AE-9271-1D646B596337}" type="pres">
      <dgm:prSet presAssocID="{3183FB5D-E7DD-47F2-A5E5-73AD83C9E690}" presName="Accent" presStyleLbl="parChTrans1D1" presStyleIdx="1" presStyleCnt="7"/>
      <dgm:spPr/>
    </dgm:pt>
    <dgm:pt modelId="{10B0C4F1-0F60-4B0A-B93A-87BFBA522958}" type="pres">
      <dgm:prSet presAssocID="{7E8675E4-05FF-4861-A36D-ECA34BE5BDBA}" presName="sibTrans" presStyleCnt="0"/>
      <dgm:spPr/>
    </dgm:pt>
    <dgm:pt modelId="{6DB8B0AB-B93F-49A5-BCDF-07802BAC8266}" type="pres">
      <dgm:prSet presAssocID="{953622EC-8755-431B-B8E6-F2192B66A65E}" presName="composite" presStyleCnt="0"/>
      <dgm:spPr/>
    </dgm:pt>
    <dgm:pt modelId="{729C9275-94E0-4314-95E8-40881FE2F3FF}" type="pres">
      <dgm:prSet presAssocID="{953622EC-8755-431B-B8E6-F2192B66A65E}" presName="FirstChild" presStyleLbl="revTx" presStyleIdx="2" presStyleCnt="7">
        <dgm:presLayoutVars>
          <dgm:chMax val="0"/>
          <dgm:chPref val="0"/>
          <dgm:bulletEnabled val="1"/>
        </dgm:presLayoutVars>
      </dgm:prSet>
      <dgm:spPr/>
    </dgm:pt>
    <dgm:pt modelId="{274CE450-CD2F-4E32-B8A7-B60B01670003}" type="pres">
      <dgm:prSet presAssocID="{953622EC-8755-431B-B8E6-F2192B66A65E}" presName="Parent" presStyleLbl="alignNode1" presStyleIdx="2" presStyleCnt="7">
        <dgm:presLayoutVars>
          <dgm:chMax val="3"/>
          <dgm:chPref val="3"/>
          <dgm:bulletEnabled val="1"/>
        </dgm:presLayoutVars>
      </dgm:prSet>
      <dgm:spPr/>
    </dgm:pt>
    <dgm:pt modelId="{D7A31845-FA9A-4CE3-86BE-02745FA6E8E8}" type="pres">
      <dgm:prSet presAssocID="{953622EC-8755-431B-B8E6-F2192B66A65E}" presName="Accent" presStyleLbl="parChTrans1D1" presStyleIdx="2" presStyleCnt="7"/>
      <dgm:spPr/>
    </dgm:pt>
    <dgm:pt modelId="{6D9E4156-FDA0-467F-ABAA-D3F154065ECC}" type="pres">
      <dgm:prSet presAssocID="{1E9F11BE-5CA5-4C01-9B77-B4527DCEFBC4}" presName="sibTrans" presStyleCnt="0"/>
      <dgm:spPr/>
    </dgm:pt>
    <dgm:pt modelId="{321E2059-4B1F-427D-9B4C-C46A68644418}" type="pres">
      <dgm:prSet presAssocID="{1BBF70E5-7161-4106-A19A-914886254ABB}" presName="composite" presStyleCnt="0"/>
      <dgm:spPr/>
    </dgm:pt>
    <dgm:pt modelId="{5BC84C4F-9807-4788-B20B-6E08A632B082}" type="pres">
      <dgm:prSet presAssocID="{1BBF70E5-7161-4106-A19A-914886254ABB}" presName="FirstChild" presStyleLbl="revTx" presStyleIdx="3" presStyleCnt="7">
        <dgm:presLayoutVars>
          <dgm:chMax val="0"/>
          <dgm:chPref val="0"/>
          <dgm:bulletEnabled val="1"/>
        </dgm:presLayoutVars>
      </dgm:prSet>
      <dgm:spPr/>
    </dgm:pt>
    <dgm:pt modelId="{0CB337CA-7214-42BE-B800-5B465B9DCAC1}" type="pres">
      <dgm:prSet presAssocID="{1BBF70E5-7161-4106-A19A-914886254ABB}" presName="Parent" presStyleLbl="alignNode1" presStyleIdx="3" presStyleCnt="7">
        <dgm:presLayoutVars>
          <dgm:chMax val="3"/>
          <dgm:chPref val="3"/>
          <dgm:bulletEnabled val="1"/>
        </dgm:presLayoutVars>
      </dgm:prSet>
      <dgm:spPr/>
    </dgm:pt>
    <dgm:pt modelId="{BDD777D9-047B-40E3-97DE-70C8E94A6861}" type="pres">
      <dgm:prSet presAssocID="{1BBF70E5-7161-4106-A19A-914886254ABB}" presName="Accent" presStyleLbl="parChTrans1D1" presStyleIdx="3" presStyleCnt="7"/>
      <dgm:spPr/>
    </dgm:pt>
    <dgm:pt modelId="{C2C7B847-687F-4696-A38C-1C81512C77DD}" type="pres">
      <dgm:prSet presAssocID="{7A7EB0B1-CB55-44C4-9242-3CF15178A977}" presName="sibTrans" presStyleCnt="0"/>
      <dgm:spPr/>
    </dgm:pt>
    <dgm:pt modelId="{39543917-7E8E-413C-9D1C-A130B693CDCF}" type="pres">
      <dgm:prSet presAssocID="{D2A7FA63-6F39-4902-BAB7-11AFB64E1E20}" presName="composite" presStyleCnt="0"/>
      <dgm:spPr/>
    </dgm:pt>
    <dgm:pt modelId="{3583F64C-088B-4BFA-BDFF-F6279850BDF0}" type="pres">
      <dgm:prSet presAssocID="{D2A7FA63-6F39-4902-BAB7-11AFB64E1E20}" presName="FirstChild" presStyleLbl="revTx" presStyleIdx="4" presStyleCnt="7">
        <dgm:presLayoutVars>
          <dgm:chMax val="0"/>
          <dgm:chPref val="0"/>
          <dgm:bulletEnabled val="1"/>
        </dgm:presLayoutVars>
      </dgm:prSet>
      <dgm:spPr/>
    </dgm:pt>
    <dgm:pt modelId="{A172E07D-7CAE-4DF4-A028-1005F5774E6D}" type="pres">
      <dgm:prSet presAssocID="{D2A7FA63-6F39-4902-BAB7-11AFB64E1E20}" presName="Parent" presStyleLbl="alignNode1" presStyleIdx="4" presStyleCnt="7">
        <dgm:presLayoutVars>
          <dgm:chMax val="3"/>
          <dgm:chPref val="3"/>
          <dgm:bulletEnabled val="1"/>
        </dgm:presLayoutVars>
      </dgm:prSet>
      <dgm:spPr/>
    </dgm:pt>
    <dgm:pt modelId="{B1E2FF07-6C82-4123-ACC9-51105B45957C}" type="pres">
      <dgm:prSet presAssocID="{D2A7FA63-6F39-4902-BAB7-11AFB64E1E20}" presName="Accent" presStyleLbl="parChTrans1D1" presStyleIdx="4" presStyleCnt="7"/>
      <dgm:spPr/>
    </dgm:pt>
    <dgm:pt modelId="{544E3496-B5FB-4D44-9752-C5DB10BB4C21}" type="pres">
      <dgm:prSet presAssocID="{E5EDC314-D7FA-417F-A4F9-51AFDF631858}" presName="sibTrans" presStyleCnt="0"/>
      <dgm:spPr/>
    </dgm:pt>
    <dgm:pt modelId="{E3D551B4-AF6D-49BB-BE32-9926507C62E1}" type="pres">
      <dgm:prSet presAssocID="{9B963C00-5C4E-47FC-9A0D-FC92A0F1A563}" presName="composite" presStyleCnt="0"/>
      <dgm:spPr/>
    </dgm:pt>
    <dgm:pt modelId="{8906D124-173F-4D4A-A4A6-067A5875BD75}" type="pres">
      <dgm:prSet presAssocID="{9B963C00-5C4E-47FC-9A0D-FC92A0F1A563}" presName="FirstChild" presStyleLbl="revTx" presStyleIdx="5" presStyleCnt="7">
        <dgm:presLayoutVars>
          <dgm:chMax val="0"/>
          <dgm:chPref val="0"/>
          <dgm:bulletEnabled val="1"/>
        </dgm:presLayoutVars>
      </dgm:prSet>
      <dgm:spPr/>
    </dgm:pt>
    <dgm:pt modelId="{F9EFC851-47E7-4CF5-8E4D-820C559BFA60}" type="pres">
      <dgm:prSet presAssocID="{9B963C00-5C4E-47FC-9A0D-FC92A0F1A563}" presName="Parent" presStyleLbl="alignNode1" presStyleIdx="5" presStyleCnt="7">
        <dgm:presLayoutVars>
          <dgm:chMax val="3"/>
          <dgm:chPref val="3"/>
          <dgm:bulletEnabled val="1"/>
        </dgm:presLayoutVars>
      </dgm:prSet>
      <dgm:spPr/>
    </dgm:pt>
    <dgm:pt modelId="{51006184-573B-4D8A-ADA9-5B27DE7EDB9F}" type="pres">
      <dgm:prSet presAssocID="{9B963C00-5C4E-47FC-9A0D-FC92A0F1A563}" presName="Accent" presStyleLbl="parChTrans1D1" presStyleIdx="5" presStyleCnt="7"/>
      <dgm:spPr/>
    </dgm:pt>
    <dgm:pt modelId="{ABB88299-845B-4D5A-8EDA-3B1FA0E0CA1B}" type="pres">
      <dgm:prSet presAssocID="{DA779A3B-4FF9-44E9-9D2D-3DF13AC085CC}" presName="sibTrans" presStyleCnt="0"/>
      <dgm:spPr/>
    </dgm:pt>
    <dgm:pt modelId="{5289AE43-A55A-41A1-BCD0-C19B1BBD731B}" type="pres">
      <dgm:prSet presAssocID="{DFC082BE-A657-4970-B8C8-3712CE75D560}" presName="composite" presStyleCnt="0"/>
      <dgm:spPr/>
    </dgm:pt>
    <dgm:pt modelId="{C904C1B8-D7F5-4E1C-B324-153762DB9A5C}" type="pres">
      <dgm:prSet presAssocID="{DFC082BE-A657-4970-B8C8-3712CE75D560}" presName="FirstChild" presStyleLbl="revTx" presStyleIdx="6" presStyleCnt="7">
        <dgm:presLayoutVars>
          <dgm:chMax val="0"/>
          <dgm:chPref val="0"/>
          <dgm:bulletEnabled val="1"/>
        </dgm:presLayoutVars>
      </dgm:prSet>
      <dgm:spPr/>
    </dgm:pt>
    <dgm:pt modelId="{443BAAED-3B45-4512-8BD2-25018F09AC71}" type="pres">
      <dgm:prSet presAssocID="{DFC082BE-A657-4970-B8C8-3712CE75D560}" presName="Parent" presStyleLbl="alignNode1" presStyleIdx="6" presStyleCnt="7">
        <dgm:presLayoutVars>
          <dgm:chMax val="3"/>
          <dgm:chPref val="3"/>
          <dgm:bulletEnabled val="1"/>
        </dgm:presLayoutVars>
      </dgm:prSet>
      <dgm:spPr/>
    </dgm:pt>
    <dgm:pt modelId="{A1FE0187-5575-404D-B486-B1FA53AE5166}" type="pres">
      <dgm:prSet presAssocID="{DFC082BE-A657-4970-B8C8-3712CE75D560}" presName="Accent" presStyleLbl="parChTrans1D1" presStyleIdx="6" presStyleCnt="7"/>
      <dgm:spPr/>
    </dgm:pt>
  </dgm:ptLst>
  <dgm:cxnLst>
    <dgm:cxn modelId="{40AAB70B-C5CE-43FD-A355-CA163D3C52C5}" type="presOf" srcId="{F49404FF-C6FA-43FB-B020-70521802312A}" destId="{697611A4-6682-4F2E-BCA3-29B033226AFD}" srcOrd="0" destOrd="0" presId="urn:microsoft.com/office/officeart/2011/layout/TabList"/>
    <dgm:cxn modelId="{9BAB6010-9032-4825-80A9-8BCBD5ED8FB7}" type="presOf" srcId="{54AA4D1F-6BFF-4A59-8A92-C40968EE20E1}" destId="{5BC84C4F-9807-4788-B20B-6E08A632B082}" srcOrd="0" destOrd="0" presId="urn:microsoft.com/office/officeart/2011/layout/TabList"/>
    <dgm:cxn modelId="{BC648010-58F6-40EE-8C70-59D95BB742AD}" type="presOf" srcId="{792A9594-86B2-49DF-A26E-19235F9276A9}" destId="{3583F64C-088B-4BFA-BDFF-F6279850BDF0}" srcOrd="0" destOrd="0" presId="urn:microsoft.com/office/officeart/2011/layout/TabList"/>
    <dgm:cxn modelId="{6591EB12-0C4B-4667-9C91-8A126ED97B33}" srcId="{DFC082BE-A657-4970-B8C8-3712CE75D560}" destId="{E2714AFA-0001-4C4B-844D-14CE6083AC0C}" srcOrd="0" destOrd="0" parTransId="{A8E260F6-DF3C-4E56-AC56-C29846AC0F06}" sibTransId="{C502193E-F0A4-4E06-A37A-42CB83A558E0}"/>
    <dgm:cxn modelId="{CB50911E-05B2-47DB-9553-ABA771D16450}" srcId="{953622EC-8755-431B-B8E6-F2192B66A65E}" destId="{7D34D664-2958-4A16-BCA3-AD663CA320D1}" srcOrd="0" destOrd="0" parTransId="{B7F4C071-B94B-4208-BA94-B16DBAE41B96}" sibTransId="{BA193503-48B5-4592-93D4-AD5968275968}"/>
    <dgm:cxn modelId="{461DB41E-081C-47FA-86E8-D1BF51273BF1}" type="presOf" srcId="{953622EC-8755-431B-B8E6-F2192B66A65E}" destId="{274CE450-CD2F-4E32-B8A7-B60B01670003}" srcOrd="0" destOrd="0" presId="urn:microsoft.com/office/officeart/2011/layout/TabList"/>
    <dgm:cxn modelId="{9D5EF522-1BA5-4D18-8285-DA86078DA18E}" srcId="{D2A7FA63-6F39-4902-BAB7-11AFB64E1E20}" destId="{792A9594-86B2-49DF-A26E-19235F9276A9}" srcOrd="0" destOrd="0" parTransId="{ECCCB213-5934-47EF-BE2E-123933809744}" sibTransId="{D40CF0ED-9A4F-4030-89CE-C99C1AE26051}"/>
    <dgm:cxn modelId="{4D32EF26-D5D8-408F-B3F8-CC4114500054}" srcId="{3183FB5D-E7DD-47F2-A5E5-73AD83C9E690}" destId="{B5B5F5C1-C5A0-4BF0-8384-8A63E085B119}" srcOrd="0" destOrd="0" parTransId="{75F9DF7B-550C-4B0B-A935-0705EC43DC5F}" sibTransId="{88BDC472-E171-4B98-916F-83A6340AAF33}"/>
    <dgm:cxn modelId="{4A43D52C-0CFF-489E-A10D-DC9F6BD686D3}" srcId="{34A579E7-99E8-4E2E-9B20-2B301BE21E61}" destId="{DFC082BE-A657-4970-B8C8-3712CE75D560}" srcOrd="6" destOrd="0" parTransId="{512A602D-8CAC-4F07-9E2D-DE60B87864D5}" sibTransId="{0470A39B-B439-4156-B1B2-5706AE381E6E}"/>
    <dgm:cxn modelId="{E0540A31-6CF9-4700-89D1-9F24A86A9167}" type="presOf" srcId="{B5B5F5C1-C5A0-4BF0-8384-8A63E085B119}" destId="{33C7B43D-A63B-4407-9B67-9728E84CD39A}" srcOrd="0" destOrd="0" presId="urn:microsoft.com/office/officeart/2011/layout/TabList"/>
    <dgm:cxn modelId="{8C30DC3F-277D-475B-9130-D15E9FD0E1B2}" type="presOf" srcId="{9B963C00-5C4E-47FC-9A0D-FC92A0F1A563}" destId="{F9EFC851-47E7-4CF5-8E4D-820C559BFA60}" srcOrd="0" destOrd="0" presId="urn:microsoft.com/office/officeart/2011/layout/TabList"/>
    <dgm:cxn modelId="{6E37B75E-343A-48D6-AE10-EB9A72DAFEDC}" srcId="{9B963C00-5C4E-47FC-9A0D-FC92A0F1A563}" destId="{4F030684-9A0A-48D7-93D9-1654405FB475}" srcOrd="0" destOrd="0" parTransId="{2EBF6A1A-DE3D-4BFE-990D-ABD24DD023F5}" sibTransId="{C90A3AB8-199D-4196-998A-AEE0A093DB6C}"/>
    <dgm:cxn modelId="{B0BA915F-167B-427D-B615-37EFA9A2031A}" type="presOf" srcId="{4F030684-9A0A-48D7-93D9-1654405FB475}" destId="{8906D124-173F-4D4A-A4A6-067A5875BD75}" srcOrd="0" destOrd="0" presId="urn:microsoft.com/office/officeart/2011/layout/TabList"/>
    <dgm:cxn modelId="{B15E6543-E357-410E-AA20-4C01833A363E}" type="presOf" srcId="{7D34D664-2958-4A16-BCA3-AD663CA320D1}" destId="{729C9275-94E0-4314-95E8-40881FE2F3FF}" srcOrd="0" destOrd="0" presId="urn:microsoft.com/office/officeart/2011/layout/TabList"/>
    <dgm:cxn modelId="{872DD464-752F-4FBF-A6E6-174D0BB95040}" type="presOf" srcId="{3183FB5D-E7DD-47F2-A5E5-73AD83C9E690}" destId="{56288CD3-5118-49D6-A0C9-D4A5B35D569E}" srcOrd="0" destOrd="0" presId="urn:microsoft.com/office/officeart/2011/layout/TabList"/>
    <dgm:cxn modelId="{5B983A6A-6DD7-4ACC-B7C4-2F9057DD91A1}" type="presOf" srcId="{DFC082BE-A657-4970-B8C8-3712CE75D560}" destId="{443BAAED-3B45-4512-8BD2-25018F09AC71}" srcOrd="0" destOrd="0" presId="urn:microsoft.com/office/officeart/2011/layout/TabList"/>
    <dgm:cxn modelId="{B51E9972-504E-4BA0-BEA2-9E046F413F74}" type="presOf" srcId="{34A579E7-99E8-4E2E-9B20-2B301BE21E61}" destId="{48009F69-C745-4E30-A75C-78DADF3CBB7A}" srcOrd="0" destOrd="0" presId="urn:microsoft.com/office/officeart/2011/layout/TabList"/>
    <dgm:cxn modelId="{082CB47B-F3EF-4C34-96D6-901B63F9D0BD}" srcId="{1BBF70E5-7161-4106-A19A-914886254ABB}" destId="{54AA4D1F-6BFF-4A59-8A92-C40968EE20E1}" srcOrd="0" destOrd="0" parTransId="{734A2715-2368-4368-A2F0-F182F8E06292}" sibTransId="{7B249796-9D8A-41E3-B6F6-FFCEFD269F8C}"/>
    <dgm:cxn modelId="{8BDBA480-9876-4C90-AB75-573D09E370C2}" type="presOf" srcId="{E2714AFA-0001-4C4B-844D-14CE6083AC0C}" destId="{C904C1B8-D7F5-4E1C-B324-153762DB9A5C}" srcOrd="0" destOrd="0" presId="urn:microsoft.com/office/officeart/2011/layout/TabList"/>
    <dgm:cxn modelId="{E22CD281-AE94-4378-A935-25EC534E4595}" srcId="{34A579E7-99E8-4E2E-9B20-2B301BE21E61}" destId="{F49404FF-C6FA-43FB-B020-70521802312A}" srcOrd="0" destOrd="0" parTransId="{EBE14BCC-0702-47F9-BE32-4499F489C7C4}" sibTransId="{8AEE8B00-BF30-43B5-A98C-F2E3C5BD4EF9}"/>
    <dgm:cxn modelId="{7F3E5489-1A65-416E-ADB3-AA892DB560D8}" srcId="{34A579E7-99E8-4E2E-9B20-2B301BE21E61}" destId="{D2A7FA63-6F39-4902-BAB7-11AFB64E1E20}" srcOrd="4" destOrd="0" parTransId="{C4DD327B-CA59-45CE-BA75-EC6176E4AECF}" sibTransId="{E5EDC314-D7FA-417F-A4F9-51AFDF631858}"/>
    <dgm:cxn modelId="{80021BA6-7925-41B1-B345-69364B7A111D}" srcId="{34A579E7-99E8-4E2E-9B20-2B301BE21E61}" destId="{1BBF70E5-7161-4106-A19A-914886254ABB}" srcOrd="3" destOrd="0" parTransId="{8E4ED73C-3D62-426C-B1BC-589C4C99305E}" sibTransId="{7A7EB0B1-CB55-44C4-9242-3CF15178A977}"/>
    <dgm:cxn modelId="{C727F9BA-C13A-44E7-B091-2892B8D75E01}" type="presOf" srcId="{1BBF70E5-7161-4106-A19A-914886254ABB}" destId="{0CB337CA-7214-42BE-B800-5B465B9DCAC1}" srcOrd="0" destOrd="0" presId="urn:microsoft.com/office/officeart/2011/layout/TabList"/>
    <dgm:cxn modelId="{C7817BC5-74CD-4293-ABF7-ADFE8EE2228F}" type="presOf" srcId="{D2A7FA63-6F39-4902-BAB7-11AFB64E1E20}" destId="{A172E07D-7CAE-4DF4-A028-1005F5774E6D}" srcOrd="0" destOrd="0" presId="urn:microsoft.com/office/officeart/2011/layout/TabList"/>
    <dgm:cxn modelId="{FC88F7CB-3654-4656-9436-9931F3B4EA7A}" srcId="{34A579E7-99E8-4E2E-9B20-2B301BE21E61}" destId="{3183FB5D-E7DD-47F2-A5E5-73AD83C9E690}" srcOrd="1" destOrd="0" parTransId="{F164577B-8FE6-4BEE-9A6B-B97CD41B8AF5}" sibTransId="{7E8675E4-05FF-4861-A36D-ECA34BE5BDBA}"/>
    <dgm:cxn modelId="{3EC245DE-6B98-4E0A-9837-F0D0ACD2DDE0}" srcId="{34A579E7-99E8-4E2E-9B20-2B301BE21E61}" destId="{9B963C00-5C4E-47FC-9A0D-FC92A0F1A563}" srcOrd="5" destOrd="0" parTransId="{214FFCA4-0FB9-414E-A8A2-EFD692F2255C}" sibTransId="{DA779A3B-4FF9-44E9-9D2D-3DF13AC085CC}"/>
    <dgm:cxn modelId="{E508E9E4-8CD0-414C-9E98-0B271E8B8006}" type="presOf" srcId="{422A80E8-B190-473E-B381-3C4C63A54EC0}" destId="{19D15D11-3ACA-4F24-AEC9-FBE3D4516538}" srcOrd="0" destOrd="0" presId="urn:microsoft.com/office/officeart/2011/layout/TabList"/>
    <dgm:cxn modelId="{706D49F0-9D5D-41FE-9997-945D93AEA13C}" srcId="{F49404FF-C6FA-43FB-B020-70521802312A}" destId="{422A80E8-B190-473E-B381-3C4C63A54EC0}" srcOrd="0" destOrd="0" parTransId="{BCB8B45A-1BF5-4EDF-8295-284C885DE107}" sibTransId="{628C78B1-6C75-4567-84A5-7C71B202B1AE}"/>
    <dgm:cxn modelId="{F2DB93FB-1036-41C5-BC6D-914FB9F8D5B0}" srcId="{34A579E7-99E8-4E2E-9B20-2B301BE21E61}" destId="{953622EC-8755-431B-B8E6-F2192B66A65E}" srcOrd="2" destOrd="0" parTransId="{A0C44835-18E0-4F62-8EBB-31D2351C2041}" sibTransId="{1E9F11BE-5CA5-4C01-9B77-B4527DCEFBC4}"/>
    <dgm:cxn modelId="{23D45ABA-19A0-4763-8D48-84242666C9AD}" type="presParOf" srcId="{48009F69-C745-4E30-A75C-78DADF3CBB7A}" destId="{9E7D86A7-4346-4D5B-B9FE-EAF2D07C6E52}" srcOrd="0" destOrd="0" presId="urn:microsoft.com/office/officeart/2011/layout/TabList"/>
    <dgm:cxn modelId="{2F524CA4-C40E-4C61-A2C7-7320164F94B6}" type="presParOf" srcId="{9E7D86A7-4346-4D5B-B9FE-EAF2D07C6E52}" destId="{19D15D11-3ACA-4F24-AEC9-FBE3D4516538}" srcOrd="0" destOrd="0" presId="urn:microsoft.com/office/officeart/2011/layout/TabList"/>
    <dgm:cxn modelId="{46ED5543-6858-4BC6-B316-E72381D8CBEC}" type="presParOf" srcId="{9E7D86A7-4346-4D5B-B9FE-EAF2D07C6E52}" destId="{697611A4-6682-4F2E-BCA3-29B033226AFD}" srcOrd="1" destOrd="0" presId="urn:microsoft.com/office/officeart/2011/layout/TabList"/>
    <dgm:cxn modelId="{C3828D48-B7EE-45AA-B6FA-9291DA71E9B6}" type="presParOf" srcId="{9E7D86A7-4346-4D5B-B9FE-EAF2D07C6E52}" destId="{A3AB8D11-15DB-4E42-8DFA-41D63489F9DF}" srcOrd="2" destOrd="0" presId="urn:microsoft.com/office/officeart/2011/layout/TabList"/>
    <dgm:cxn modelId="{55823B29-B1DD-4139-8EDE-526BCBAD1336}" type="presParOf" srcId="{48009F69-C745-4E30-A75C-78DADF3CBB7A}" destId="{8DC07DAA-24A2-4F8C-965F-76B660B51316}" srcOrd="1" destOrd="0" presId="urn:microsoft.com/office/officeart/2011/layout/TabList"/>
    <dgm:cxn modelId="{C1DAB6DA-C8EC-4AEF-95AF-2951480527EC}" type="presParOf" srcId="{48009F69-C745-4E30-A75C-78DADF3CBB7A}" destId="{6F46DD03-000D-4AAD-9312-2B35BA6C647C}" srcOrd="2" destOrd="0" presId="urn:microsoft.com/office/officeart/2011/layout/TabList"/>
    <dgm:cxn modelId="{AE23D376-55D4-4D83-9D98-E0BDF8B46674}" type="presParOf" srcId="{6F46DD03-000D-4AAD-9312-2B35BA6C647C}" destId="{33C7B43D-A63B-4407-9B67-9728E84CD39A}" srcOrd="0" destOrd="0" presId="urn:microsoft.com/office/officeart/2011/layout/TabList"/>
    <dgm:cxn modelId="{0CB3A1AA-5461-4B99-81B4-590ACFD3B36A}" type="presParOf" srcId="{6F46DD03-000D-4AAD-9312-2B35BA6C647C}" destId="{56288CD3-5118-49D6-A0C9-D4A5B35D569E}" srcOrd="1" destOrd="0" presId="urn:microsoft.com/office/officeart/2011/layout/TabList"/>
    <dgm:cxn modelId="{16A68455-A92B-4255-B6EE-5DC0B98CC33C}" type="presParOf" srcId="{6F46DD03-000D-4AAD-9312-2B35BA6C647C}" destId="{D137144E-6B1C-44AE-9271-1D646B596337}" srcOrd="2" destOrd="0" presId="urn:microsoft.com/office/officeart/2011/layout/TabList"/>
    <dgm:cxn modelId="{B925B934-3DE2-4E57-9369-DC59F27737CC}" type="presParOf" srcId="{48009F69-C745-4E30-A75C-78DADF3CBB7A}" destId="{10B0C4F1-0F60-4B0A-B93A-87BFBA522958}" srcOrd="3" destOrd="0" presId="urn:microsoft.com/office/officeart/2011/layout/TabList"/>
    <dgm:cxn modelId="{9EB63173-11EE-4762-A374-F549B5A7A1DD}" type="presParOf" srcId="{48009F69-C745-4E30-A75C-78DADF3CBB7A}" destId="{6DB8B0AB-B93F-49A5-BCDF-07802BAC8266}" srcOrd="4" destOrd="0" presId="urn:microsoft.com/office/officeart/2011/layout/TabList"/>
    <dgm:cxn modelId="{D7320CC0-6C7E-4517-8239-D727CD9E9861}" type="presParOf" srcId="{6DB8B0AB-B93F-49A5-BCDF-07802BAC8266}" destId="{729C9275-94E0-4314-95E8-40881FE2F3FF}" srcOrd="0" destOrd="0" presId="urn:microsoft.com/office/officeart/2011/layout/TabList"/>
    <dgm:cxn modelId="{2894FBC6-DF85-4EAA-BB86-FD807CD55356}" type="presParOf" srcId="{6DB8B0AB-B93F-49A5-BCDF-07802BAC8266}" destId="{274CE450-CD2F-4E32-B8A7-B60B01670003}" srcOrd="1" destOrd="0" presId="urn:microsoft.com/office/officeart/2011/layout/TabList"/>
    <dgm:cxn modelId="{DEDB9166-DAE8-46A6-82B0-99A61C5B6886}" type="presParOf" srcId="{6DB8B0AB-B93F-49A5-BCDF-07802BAC8266}" destId="{D7A31845-FA9A-4CE3-86BE-02745FA6E8E8}" srcOrd="2" destOrd="0" presId="urn:microsoft.com/office/officeart/2011/layout/TabList"/>
    <dgm:cxn modelId="{E256BB46-8B4C-41DF-A383-90284538B7F0}" type="presParOf" srcId="{48009F69-C745-4E30-A75C-78DADF3CBB7A}" destId="{6D9E4156-FDA0-467F-ABAA-D3F154065ECC}" srcOrd="5" destOrd="0" presId="urn:microsoft.com/office/officeart/2011/layout/TabList"/>
    <dgm:cxn modelId="{B22D91EC-4EC8-43A1-87E5-AE63ED3B5FDF}" type="presParOf" srcId="{48009F69-C745-4E30-A75C-78DADF3CBB7A}" destId="{321E2059-4B1F-427D-9B4C-C46A68644418}" srcOrd="6" destOrd="0" presId="urn:microsoft.com/office/officeart/2011/layout/TabList"/>
    <dgm:cxn modelId="{2402058B-5BA9-43BD-B170-40A3CEBEB4CD}" type="presParOf" srcId="{321E2059-4B1F-427D-9B4C-C46A68644418}" destId="{5BC84C4F-9807-4788-B20B-6E08A632B082}" srcOrd="0" destOrd="0" presId="urn:microsoft.com/office/officeart/2011/layout/TabList"/>
    <dgm:cxn modelId="{F8C5B33E-5751-41FF-9F99-35D63C3B1F15}" type="presParOf" srcId="{321E2059-4B1F-427D-9B4C-C46A68644418}" destId="{0CB337CA-7214-42BE-B800-5B465B9DCAC1}" srcOrd="1" destOrd="0" presId="urn:microsoft.com/office/officeart/2011/layout/TabList"/>
    <dgm:cxn modelId="{FB07E41A-8379-43CB-AC7D-213689FC7EDC}" type="presParOf" srcId="{321E2059-4B1F-427D-9B4C-C46A68644418}" destId="{BDD777D9-047B-40E3-97DE-70C8E94A6861}" srcOrd="2" destOrd="0" presId="urn:microsoft.com/office/officeart/2011/layout/TabList"/>
    <dgm:cxn modelId="{4B804493-CFA6-41D0-8F46-8A691E5BB59F}" type="presParOf" srcId="{48009F69-C745-4E30-A75C-78DADF3CBB7A}" destId="{C2C7B847-687F-4696-A38C-1C81512C77DD}" srcOrd="7" destOrd="0" presId="urn:microsoft.com/office/officeart/2011/layout/TabList"/>
    <dgm:cxn modelId="{C683CA88-D659-43C8-8184-482D11050FFA}" type="presParOf" srcId="{48009F69-C745-4E30-A75C-78DADF3CBB7A}" destId="{39543917-7E8E-413C-9D1C-A130B693CDCF}" srcOrd="8" destOrd="0" presId="urn:microsoft.com/office/officeart/2011/layout/TabList"/>
    <dgm:cxn modelId="{1FEB8F1C-7E59-4C64-A1E3-517919611578}" type="presParOf" srcId="{39543917-7E8E-413C-9D1C-A130B693CDCF}" destId="{3583F64C-088B-4BFA-BDFF-F6279850BDF0}" srcOrd="0" destOrd="0" presId="urn:microsoft.com/office/officeart/2011/layout/TabList"/>
    <dgm:cxn modelId="{2D936F08-E6F9-4541-B69F-C489F351BE13}" type="presParOf" srcId="{39543917-7E8E-413C-9D1C-A130B693CDCF}" destId="{A172E07D-7CAE-4DF4-A028-1005F5774E6D}" srcOrd="1" destOrd="0" presId="urn:microsoft.com/office/officeart/2011/layout/TabList"/>
    <dgm:cxn modelId="{64EB7CB3-1B11-4E3C-9664-53E71A887E17}" type="presParOf" srcId="{39543917-7E8E-413C-9D1C-A130B693CDCF}" destId="{B1E2FF07-6C82-4123-ACC9-51105B45957C}" srcOrd="2" destOrd="0" presId="urn:microsoft.com/office/officeart/2011/layout/TabList"/>
    <dgm:cxn modelId="{A6AF9749-EC6C-4101-94A8-4525ED7C7D02}" type="presParOf" srcId="{48009F69-C745-4E30-A75C-78DADF3CBB7A}" destId="{544E3496-B5FB-4D44-9752-C5DB10BB4C21}" srcOrd="9" destOrd="0" presId="urn:microsoft.com/office/officeart/2011/layout/TabList"/>
    <dgm:cxn modelId="{A023DBD5-0E71-40E8-A66B-98010C1A7224}" type="presParOf" srcId="{48009F69-C745-4E30-A75C-78DADF3CBB7A}" destId="{E3D551B4-AF6D-49BB-BE32-9926507C62E1}" srcOrd="10" destOrd="0" presId="urn:microsoft.com/office/officeart/2011/layout/TabList"/>
    <dgm:cxn modelId="{9ABCFD10-36BD-4A66-97C6-E09FEE375D99}" type="presParOf" srcId="{E3D551B4-AF6D-49BB-BE32-9926507C62E1}" destId="{8906D124-173F-4D4A-A4A6-067A5875BD75}" srcOrd="0" destOrd="0" presId="urn:microsoft.com/office/officeart/2011/layout/TabList"/>
    <dgm:cxn modelId="{F658443E-0CB7-40CA-8F13-DB49147605C1}" type="presParOf" srcId="{E3D551B4-AF6D-49BB-BE32-9926507C62E1}" destId="{F9EFC851-47E7-4CF5-8E4D-820C559BFA60}" srcOrd="1" destOrd="0" presId="urn:microsoft.com/office/officeart/2011/layout/TabList"/>
    <dgm:cxn modelId="{F8AB24D7-427D-4EE1-A594-001F59FCEED8}" type="presParOf" srcId="{E3D551B4-AF6D-49BB-BE32-9926507C62E1}" destId="{51006184-573B-4D8A-ADA9-5B27DE7EDB9F}" srcOrd="2" destOrd="0" presId="urn:microsoft.com/office/officeart/2011/layout/TabList"/>
    <dgm:cxn modelId="{E80CC931-F8ED-467E-9AB5-6D7CD7F248BD}" type="presParOf" srcId="{48009F69-C745-4E30-A75C-78DADF3CBB7A}" destId="{ABB88299-845B-4D5A-8EDA-3B1FA0E0CA1B}" srcOrd="11" destOrd="0" presId="urn:microsoft.com/office/officeart/2011/layout/TabList"/>
    <dgm:cxn modelId="{295F5743-AD7F-40B7-9385-CF8F00C81483}" type="presParOf" srcId="{48009F69-C745-4E30-A75C-78DADF3CBB7A}" destId="{5289AE43-A55A-41A1-BCD0-C19B1BBD731B}" srcOrd="12" destOrd="0" presId="urn:microsoft.com/office/officeart/2011/layout/TabList"/>
    <dgm:cxn modelId="{1893597B-E1A1-4F14-B57A-3AE169180CF4}" type="presParOf" srcId="{5289AE43-A55A-41A1-BCD0-C19B1BBD731B}" destId="{C904C1B8-D7F5-4E1C-B324-153762DB9A5C}" srcOrd="0" destOrd="0" presId="urn:microsoft.com/office/officeart/2011/layout/TabList"/>
    <dgm:cxn modelId="{819EEFCB-CFED-4BED-9BD5-A20DC2705D80}" type="presParOf" srcId="{5289AE43-A55A-41A1-BCD0-C19B1BBD731B}" destId="{443BAAED-3B45-4512-8BD2-25018F09AC71}" srcOrd="1" destOrd="0" presId="urn:microsoft.com/office/officeart/2011/layout/TabList"/>
    <dgm:cxn modelId="{0518E5AF-B98D-43AA-AF58-10486BA5E487}" type="presParOf" srcId="{5289AE43-A55A-41A1-BCD0-C19B1BBD731B}" destId="{A1FE0187-5575-404D-B486-B1FA53AE5166}"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A579E7-99E8-4E2E-9B20-2B301BE21E61}"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F49404FF-C6FA-43FB-B020-70521802312A}">
      <dgm:prSet phldrT="[Text]"/>
      <dgm:spPr/>
      <dgm:t>
        <a:bodyPr/>
        <a:lstStyle/>
        <a:p>
          <a:r>
            <a:rPr lang="en-IE" b="1"/>
            <a:t>Joint Cyber Unit </a:t>
          </a:r>
          <a:endParaRPr lang="en-US"/>
        </a:p>
      </dgm:t>
    </dgm:pt>
    <dgm:pt modelId="{EBE14BCC-0702-47F9-BE32-4499F489C7C4}" type="parTrans" cxnId="{E22CD281-AE94-4378-A935-25EC534E4595}">
      <dgm:prSet/>
      <dgm:spPr/>
      <dgm:t>
        <a:bodyPr/>
        <a:lstStyle/>
        <a:p>
          <a:endParaRPr lang="en-US"/>
        </a:p>
      </dgm:t>
    </dgm:pt>
    <dgm:pt modelId="{8AEE8B00-BF30-43B5-A98C-F2E3C5BD4EF9}" type="sibTrans" cxnId="{E22CD281-AE94-4378-A935-25EC534E4595}">
      <dgm:prSet/>
      <dgm:spPr/>
      <dgm:t>
        <a:bodyPr/>
        <a:lstStyle/>
        <a:p>
          <a:endParaRPr lang="en-US"/>
        </a:p>
      </dgm:t>
    </dgm:pt>
    <dgm:pt modelId="{5C2C5803-DB8A-4E4F-9CE4-17939B8410E5}">
      <dgm:prSet custT="1"/>
      <dgm:spPr/>
      <dgm:t>
        <a:bodyPr anchor="ctr"/>
        <a:lstStyle/>
        <a:p>
          <a:pPr algn="l"/>
          <a:r>
            <a:rPr lang="en-IE" sz="1600" dirty="0"/>
            <a:t>Milestones and process to be set out Feb 2021</a:t>
          </a:r>
          <a:endParaRPr lang="en-US" sz="1600" dirty="0"/>
        </a:p>
      </dgm:t>
    </dgm:pt>
    <dgm:pt modelId="{23304EEA-CB04-4666-B6D6-8B30EEC34EED}" type="parTrans" cxnId="{CE17664F-2A3B-4908-BCB3-42E79D5B5A07}">
      <dgm:prSet/>
      <dgm:spPr/>
      <dgm:t>
        <a:bodyPr/>
        <a:lstStyle/>
        <a:p>
          <a:endParaRPr lang="en-US"/>
        </a:p>
      </dgm:t>
    </dgm:pt>
    <dgm:pt modelId="{825D7C51-CC03-4291-AD00-DA2531783E2C}" type="sibTrans" cxnId="{CE17664F-2A3B-4908-BCB3-42E79D5B5A07}">
      <dgm:prSet/>
      <dgm:spPr/>
      <dgm:t>
        <a:bodyPr/>
        <a:lstStyle/>
        <a:p>
          <a:endParaRPr lang="en-US"/>
        </a:p>
      </dgm:t>
    </dgm:pt>
    <dgm:pt modelId="{A6ADEC2F-56E7-48B9-9700-50B269C3251B}">
      <dgm:prSet/>
      <dgm:spPr/>
      <dgm:t>
        <a:bodyPr/>
        <a:lstStyle/>
        <a:p>
          <a:r>
            <a:rPr lang="en-IE" b="1" dirty="0"/>
            <a:t>Cybercrime</a:t>
          </a:r>
          <a:endParaRPr lang="en-US" b="1" dirty="0"/>
        </a:p>
      </dgm:t>
    </dgm:pt>
    <dgm:pt modelId="{993A3272-C84E-4CFE-BC44-0A15FD6D28CD}" type="parTrans" cxnId="{CC68A0E2-5752-4A89-8DEB-C65033FD2EB4}">
      <dgm:prSet/>
      <dgm:spPr/>
      <dgm:t>
        <a:bodyPr/>
        <a:lstStyle/>
        <a:p>
          <a:endParaRPr lang="en-US"/>
        </a:p>
      </dgm:t>
    </dgm:pt>
    <dgm:pt modelId="{215A23C4-FF34-46E8-A55C-C127B17DFD48}" type="sibTrans" cxnId="{CC68A0E2-5752-4A89-8DEB-C65033FD2EB4}">
      <dgm:prSet/>
      <dgm:spPr/>
      <dgm:t>
        <a:bodyPr/>
        <a:lstStyle/>
        <a:p>
          <a:endParaRPr lang="en-US"/>
        </a:p>
      </dgm:t>
    </dgm:pt>
    <dgm:pt modelId="{E121F3DC-A2C8-4D4A-BBA0-4F884B1DF190}">
      <dgm:prSet custT="1"/>
      <dgm:spPr/>
      <dgm:t>
        <a:bodyPr anchor="ctr"/>
        <a:lstStyle/>
        <a:p>
          <a:pPr algn="l"/>
          <a:r>
            <a:rPr lang="en-IE" sz="1600" dirty="0"/>
            <a:t>Complete Security Union agenda</a:t>
          </a:r>
          <a:endParaRPr lang="en-US" sz="1600" dirty="0"/>
        </a:p>
      </dgm:t>
    </dgm:pt>
    <dgm:pt modelId="{154DEB06-B7F7-40F2-8A2D-400C33B20C9C}" type="parTrans" cxnId="{25946347-7BAC-4E08-9C4B-7C31305EF07C}">
      <dgm:prSet/>
      <dgm:spPr/>
      <dgm:t>
        <a:bodyPr/>
        <a:lstStyle/>
        <a:p>
          <a:endParaRPr lang="en-US"/>
        </a:p>
      </dgm:t>
    </dgm:pt>
    <dgm:pt modelId="{EC48A7E5-AACF-40BF-8F14-A5878CE2FF55}" type="sibTrans" cxnId="{25946347-7BAC-4E08-9C4B-7C31305EF07C}">
      <dgm:prSet/>
      <dgm:spPr/>
      <dgm:t>
        <a:bodyPr/>
        <a:lstStyle/>
        <a:p>
          <a:endParaRPr lang="en-US"/>
        </a:p>
      </dgm:t>
    </dgm:pt>
    <dgm:pt modelId="{1EE4CF0F-62E8-4E9F-B5C5-73F39E2092E9}">
      <dgm:prSet phldrT="[Text]"/>
      <dgm:spPr/>
      <dgm:t>
        <a:bodyPr/>
        <a:lstStyle/>
        <a:p>
          <a:r>
            <a:rPr lang="en-IE" b="1" dirty="0" err="1"/>
            <a:t>Cyberdiplomacy</a:t>
          </a:r>
          <a:r>
            <a:rPr lang="en-IE" b="1" dirty="0"/>
            <a:t> toolbox </a:t>
          </a:r>
          <a:endParaRPr lang="en-US" b="1" dirty="0"/>
        </a:p>
      </dgm:t>
    </dgm:pt>
    <dgm:pt modelId="{96D43737-B24B-42B3-BF65-3423C6FAFF1B}" type="parTrans" cxnId="{72DB0BA4-2663-4222-B69D-6039C812FEA9}">
      <dgm:prSet/>
      <dgm:spPr/>
      <dgm:t>
        <a:bodyPr/>
        <a:lstStyle/>
        <a:p>
          <a:endParaRPr lang="en-US"/>
        </a:p>
      </dgm:t>
    </dgm:pt>
    <dgm:pt modelId="{7C611E49-3574-43DD-B002-24130B9B3974}" type="sibTrans" cxnId="{72DB0BA4-2663-4222-B69D-6039C812FEA9}">
      <dgm:prSet/>
      <dgm:spPr/>
      <dgm:t>
        <a:bodyPr/>
        <a:lstStyle/>
        <a:p>
          <a:endParaRPr lang="en-US"/>
        </a:p>
      </dgm:t>
    </dgm:pt>
    <dgm:pt modelId="{8E853701-34C2-411E-808E-AE78328AFB3F}">
      <dgm:prSet phldrT="[Text]" custT="1"/>
      <dgm:spPr/>
      <dgm:t>
        <a:bodyPr anchor="ctr"/>
        <a:lstStyle/>
        <a:p>
          <a:pPr algn="l"/>
          <a:r>
            <a:rPr lang="en-US" sz="1600" dirty="0"/>
            <a:t>Strengthen cyber deterrence posture and shared </a:t>
          </a:r>
          <a:r>
            <a:rPr lang="en-US" sz="1600"/>
            <a:t>situational awareness</a:t>
          </a:r>
          <a:br>
            <a:rPr lang="en-US" sz="1600"/>
          </a:br>
          <a:br>
            <a:rPr lang="en-US" sz="1600"/>
          </a:br>
          <a:r>
            <a:rPr lang="en-US" sz="1600"/>
            <a:t>Explore additional measures, and increase cooperation with international partners</a:t>
          </a:r>
          <a:br>
            <a:rPr lang="en-US" sz="1600"/>
          </a:br>
          <a:br>
            <a:rPr lang="en-US" sz="1600"/>
          </a:br>
          <a:r>
            <a:rPr lang="en-US" sz="1600"/>
            <a:t>Review Implementing Guidelines </a:t>
          </a:r>
          <a:endParaRPr lang="en-US" sz="1600" dirty="0"/>
        </a:p>
      </dgm:t>
    </dgm:pt>
    <dgm:pt modelId="{60A6191A-450E-43CA-AFA8-4455F02886AE}" type="parTrans" cxnId="{979225BD-F59C-40CD-8630-C16977B2F4F9}">
      <dgm:prSet/>
      <dgm:spPr/>
      <dgm:t>
        <a:bodyPr/>
        <a:lstStyle/>
        <a:p>
          <a:endParaRPr lang="en-US"/>
        </a:p>
      </dgm:t>
    </dgm:pt>
    <dgm:pt modelId="{24C4C25C-B62A-4D39-944C-098BE09C2A6A}" type="sibTrans" cxnId="{979225BD-F59C-40CD-8630-C16977B2F4F9}">
      <dgm:prSet/>
      <dgm:spPr/>
      <dgm:t>
        <a:bodyPr/>
        <a:lstStyle/>
        <a:p>
          <a:endParaRPr lang="en-US"/>
        </a:p>
      </dgm:t>
    </dgm:pt>
    <dgm:pt modelId="{A862F812-8D2D-4D1B-9096-01EAF19A7239}">
      <dgm:prSet phldrT="[Text]"/>
      <dgm:spPr/>
      <dgm:t>
        <a:bodyPr/>
        <a:lstStyle/>
        <a:p>
          <a:r>
            <a:rPr lang="en-IE" b="1" dirty="0"/>
            <a:t>Cyber Defence </a:t>
          </a:r>
          <a:endParaRPr lang="en-US" b="1" dirty="0"/>
        </a:p>
      </dgm:t>
    </dgm:pt>
    <dgm:pt modelId="{12A3C276-2252-4988-92B9-C1EE12E407CF}" type="parTrans" cxnId="{6F69C863-42D1-463B-81E2-DAB287BD9C49}">
      <dgm:prSet/>
      <dgm:spPr/>
      <dgm:t>
        <a:bodyPr/>
        <a:lstStyle/>
        <a:p>
          <a:endParaRPr lang="en-US"/>
        </a:p>
      </dgm:t>
    </dgm:pt>
    <dgm:pt modelId="{A0CBF85C-ED48-4AA8-8E88-34D3A16681BD}" type="sibTrans" cxnId="{6F69C863-42D1-463B-81E2-DAB287BD9C49}">
      <dgm:prSet/>
      <dgm:spPr/>
      <dgm:t>
        <a:bodyPr/>
        <a:lstStyle/>
        <a:p>
          <a:endParaRPr lang="en-US"/>
        </a:p>
      </dgm:t>
    </dgm:pt>
    <dgm:pt modelId="{EAD14E50-14D9-40F4-9169-F2DF6190FB3C}">
      <dgm:prSet phldrT="[Text]" custT="1"/>
      <dgm:spPr/>
      <dgm:t>
        <a:bodyPr anchor="ctr"/>
        <a:lstStyle/>
        <a:p>
          <a:pPr algn="l"/>
          <a:r>
            <a:rPr lang="en-US" sz="1600" dirty="0"/>
            <a:t>Review the Cyber </a:t>
          </a:r>
          <a:r>
            <a:rPr lang="en-US" sz="1600" dirty="0" err="1"/>
            <a:t>Defence</a:t>
          </a:r>
          <a:r>
            <a:rPr lang="en-US" sz="1600" dirty="0"/>
            <a:t> Policy Framework to increase cyber </a:t>
          </a:r>
          <a:r>
            <a:rPr lang="en-US" sz="1600" dirty="0" err="1"/>
            <a:t>defence</a:t>
          </a:r>
          <a:r>
            <a:rPr lang="en-US" sz="1600" dirty="0"/>
            <a:t> cooperation and </a:t>
          </a:r>
          <a:r>
            <a:rPr lang="en-US" sz="1600"/>
            <a:t>coordination </a:t>
          </a:r>
          <a:br>
            <a:rPr lang="en-US" sz="1600"/>
          </a:br>
          <a:br>
            <a:rPr lang="en-US" sz="1600"/>
          </a:br>
          <a:r>
            <a:rPr lang="en-US" sz="1600"/>
            <a:t>Encourage Member States’ cyber defence capability development, notably through PESCO and EDF </a:t>
          </a:r>
          <a:endParaRPr lang="en-US" sz="1600" dirty="0"/>
        </a:p>
      </dgm:t>
    </dgm:pt>
    <dgm:pt modelId="{9864469D-263C-4691-9425-A34FAB1F9F65}" type="parTrans" cxnId="{21C9B2EC-39F6-4BD6-B376-FC594A3680C3}">
      <dgm:prSet/>
      <dgm:spPr/>
      <dgm:t>
        <a:bodyPr/>
        <a:lstStyle/>
        <a:p>
          <a:endParaRPr lang="en-US"/>
        </a:p>
      </dgm:t>
    </dgm:pt>
    <dgm:pt modelId="{A69F058D-3BD4-409C-984A-28BCC3CC6C06}" type="sibTrans" cxnId="{21C9B2EC-39F6-4BD6-B376-FC594A3680C3}">
      <dgm:prSet/>
      <dgm:spPr/>
      <dgm:t>
        <a:bodyPr/>
        <a:lstStyle/>
        <a:p>
          <a:endParaRPr lang="en-US"/>
        </a:p>
      </dgm:t>
    </dgm:pt>
    <dgm:pt modelId="{48009F69-C745-4E30-A75C-78DADF3CBB7A}" type="pres">
      <dgm:prSet presAssocID="{34A579E7-99E8-4E2E-9B20-2B301BE21E61}" presName="Name0" presStyleCnt="0">
        <dgm:presLayoutVars>
          <dgm:chMax/>
          <dgm:chPref val="3"/>
          <dgm:dir/>
          <dgm:animOne val="branch"/>
          <dgm:animLvl val="lvl"/>
        </dgm:presLayoutVars>
      </dgm:prSet>
      <dgm:spPr/>
    </dgm:pt>
    <dgm:pt modelId="{9E7D86A7-4346-4D5B-B9FE-EAF2D07C6E52}" type="pres">
      <dgm:prSet presAssocID="{F49404FF-C6FA-43FB-B020-70521802312A}" presName="composite" presStyleCnt="0"/>
      <dgm:spPr/>
    </dgm:pt>
    <dgm:pt modelId="{19D15D11-3ACA-4F24-AEC9-FBE3D4516538}" type="pres">
      <dgm:prSet presAssocID="{F49404FF-C6FA-43FB-B020-70521802312A}" presName="FirstChild" presStyleLbl="revTx" presStyleIdx="0" presStyleCnt="4">
        <dgm:presLayoutVars>
          <dgm:chMax val="0"/>
          <dgm:chPref val="0"/>
          <dgm:bulletEnabled val="1"/>
        </dgm:presLayoutVars>
      </dgm:prSet>
      <dgm:spPr/>
    </dgm:pt>
    <dgm:pt modelId="{697611A4-6682-4F2E-BCA3-29B033226AFD}" type="pres">
      <dgm:prSet presAssocID="{F49404FF-C6FA-43FB-B020-70521802312A}" presName="Parent" presStyleLbl="alignNode1" presStyleIdx="0" presStyleCnt="4">
        <dgm:presLayoutVars>
          <dgm:chMax val="3"/>
          <dgm:chPref val="3"/>
          <dgm:bulletEnabled val="1"/>
        </dgm:presLayoutVars>
      </dgm:prSet>
      <dgm:spPr/>
    </dgm:pt>
    <dgm:pt modelId="{A3AB8D11-15DB-4E42-8DFA-41D63489F9DF}" type="pres">
      <dgm:prSet presAssocID="{F49404FF-C6FA-43FB-B020-70521802312A}" presName="Accent" presStyleLbl="parChTrans1D1" presStyleIdx="0" presStyleCnt="4"/>
      <dgm:spPr/>
    </dgm:pt>
    <dgm:pt modelId="{8DC07DAA-24A2-4F8C-965F-76B660B51316}" type="pres">
      <dgm:prSet presAssocID="{8AEE8B00-BF30-43B5-A98C-F2E3C5BD4EF9}" presName="sibTrans" presStyleCnt="0"/>
      <dgm:spPr/>
    </dgm:pt>
    <dgm:pt modelId="{700B5E79-F519-48FA-9299-5EDE9215AB73}" type="pres">
      <dgm:prSet presAssocID="{A6ADEC2F-56E7-48B9-9700-50B269C3251B}" presName="composite" presStyleCnt="0"/>
      <dgm:spPr/>
    </dgm:pt>
    <dgm:pt modelId="{5516B268-D21A-4501-A69C-E5368D9BD21B}" type="pres">
      <dgm:prSet presAssocID="{A6ADEC2F-56E7-48B9-9700-50B269C3251B}" presName="FirstChild" presStyleLbl="revTx" presStyleIdx="1" presStyleCnt="4">
        <dgm:presLayoutVars>
          <dgm:chMax val="0"/>
          <dgm:chPref val="0"/>
          <dgm:bulletEnabled val="1"/>
        </dgm:presLayoutVars>
      </dgm:prSet>
      <dgm:spPr/>
    </dgm:pt>
    <dgm:pt modelId="{56F4B2D8-33BE-48FF-8340-41ADADEAB0B4}" type="pres">
      <dgm:prSet presAssocID="{A6ADEC2F-56E7-48B9-9700-50B269C3251B}" presName="Parent" presStyleLbl="alignNode1" presStyleIdx="1" presStyleCnt="4">
        <dgm:presLayoutVars>
          <dgm:chMax val="3"/>
          <dgm:chPref val="3"/>
          <dgm:bulletEnabled val="1"/>
        </dgm:presLayoutVars>
      </dgm:prSet>
      <dgm:spPr/>
    </dgm:pt>
    <dgm:pt modelId="{7774C9ED-F1BD-4D3B-8BAB-3F8888F8662A}" type="pres">
      <dgm:prSet presAssocID="{A6ADEC2F-56E7-48B9-9700-50B269C3251B}" presName="Accent" presStyleLbl="parChTrans1D1" presStyleIdx="1" presStyleCnt="4"/>
      <dgm:spPr/>
    </dgm:pt>
    <dgm:pt modelId="{CCD4F73E-0F5C-4152-9B72-5A4F72D70ECD}" type="pres">
      <dgm:prSet presAssocID="{215A23C4-FF34-46E8-A55C-C127B17DFD48}" presName="sibTrans" presStyleCnt="0"/>
      <dgm:spPr/>
    </dgm:pt>
    <dgm:pt modelId="{7F0B41E6-8084-4BC1-8B61-952BDC1AAFF9}" type="pres">
      <dgm:prSet presAssocID="{1EE4CF0F-62E8-4E9F-B5C5-73F39E2092E9}" presName="composite" presStyleCnt="0"/>
      <dgm:spPr/>
    </dgm:pt>
    <dgm:pt modelId="{E11AE000-45BF-4A48-B294-16452C219947}" type="pres">
      <dgm:prSet presAssocID="{1EE4CF0F-62E8-4E9F-B5C5-73F39E2092E9}" presName="FirstChild" presStyleLbl="revTx" presStyleIdx="2" presStyleCnt="4">
        <dgm:presLayoutVars>
          <dgm:chMax val="0"/>
          <dgm:chPref val="0"/>
          <dgm:bulletEnabled val="1"/>
        </dgm:presLayoutVars>
      </dgm:prSet>
      <dgm:spPr/>
    </dgm:pt>
    <dgm:pt modelId="{3088A130-B0A7-4ACA-B382-A3A66054FB59}" type="pres">
      <dgm:prSet presAssocID="{1EE4CF0F-62E8-4E9F-B5C5-73F39E2092E9}" presName="Parent" presStyleLbl="alignNode1" presStyleIdx="2" presStyleCnt="4">
        <dgm:presLayoutVars>
          <dgm:chMax val="3"/>
          <dgm:chPref val="3"/>
          <dgm:bulletEnabled val="1"/>
        </dgm:presLayoutVars>
      </dgm:prSet>
      <dgm:spPr/>
    </dgm:pt>
    <dgm:pt modelId="{FA5788F3-9BDD-4EA2-B37C-A4EFFED76E77}" type="pres">
      <dgm:prSet presAssocID="{1EE4CF0F-62E8-4E9F-B5C5-73F39E2092E9}" presName="Accent" presStyleLbl="parChTrans1D1" presStyleIdx="2" presStyleCnt="4"/>
      <dgm:spPr/>
    </dgm:pt>
    <dgm:pt modelId="{3D12CFB7-1A58-4C6A-B410-B0977AF48244}" type="pres">
      <dgm:prSet presAssocID="{7C611E49-3574-43DD-B002-24130B9B3974}" presName="sibTrans" presStyleCnt="0"/>
      <dgm:spPr/>
    </dgm:pt>
    <dgm:pt modelId="{C5C4C625-F588-4237-8962-39D0BA746324}" type="pres">
      <dgm:prSet presAssocID="{A862F812-8D2D-4D1B-9096-01EAF19A7239}" presName="composite" presStyleCnt="0"/>
      <dgm:spPr/>
    </dgm:pt>
    <dgm:pt modelId="{AE9A663B-900D-41B6-BD88-44EAC6ACE38D}" type="pres">
      <dgm:prSet presAssocID="{A862F812-8D2D-4D1B-9096-01EAF19A7239}" presName="FirstChild" presStyleLbl="revTx" presStyleIdx="3" presStyleCnt="4">
        <dgm:presLayoutVars>
          <dgm:chMax val="0"/>
          <dgm:chPref val="0"/>
          <dgm:bulletEnabled val="1"/>
        </dgm:presLayoutVars>
      </dgm:prSet>
      <dgm:spPr/>
    </dgm:pt>
    <dgm:pt modelId="{9BB57E29-3B69-4B82-8FF7-C152E4A0090F}" type="pres">
      <dgm:prSet presAssocID="{A862F812-8D2D-4D1B-9096-01EAF19A7239}" presName="Parent" presStyleLbl="alignNode1" presStyleIdx="3" presStyleCnt="4">
        <dgm:presLayoutVars>
          <dgm:chMax val="3"/>
          <dgm:chPref val="3"/>
          <dgm:bulletEnabled val="1"/>
        </dgm:presLayoutVars>
      </dgm:prSet>
      <dgm:spPr/>
    </dgm:pt>
    <dgm:pt modelId="{D3AF02E2-3634-488E-A0E5-D3FFE174663D}" type="pres">
      <dgm:prSet presAssocID="{A862F812-8D2D-4D1B-9096-01EAF19A7239}" presName="Accent" presStyleLbl="parChTrans1D1" presStyleIdx="3" presStyleCnt="4"/>
      <dgm:spPr/>
    </dgm:pt>
  </dgm:ptLst>
  <dgm:cxnLst>
    <dgm:cxn modelId="{40AAB70B-C5CE-43FD-A355-CA163D3C52C5}" type="presOf" srcId="{F49404FF-C6FA-43FB-B020-70521802312A}" destId="{697611A4-6682-4F2E-BCA3-29B033226AFD}" srcOrd="0" destOrd="0" presId="urn:microsoft.com/office/officeart/2011/layout/TabList"/>
    <dgm:cxn modelId="{E7B7A013-3CE7-4C4E-B9B6-82F773D2C7C1}" type="presOf" srcId="{8E853701-34C2-411E-808E-AE78328AFB3F}" destId="{E11AE000-45BF-4A48-B294-16452C219947}" srcOrd="0" destOrd="0" presId="urn:microsoft.com/office/officeart/2011/layout/TabList"/>
    <dgm:cxn modelId="{36BF521E-B141-47E3-B0F3-23798E6DE5A1}" type="presOf" srcId="{E121F3DC-A2C8-4D4A-BBA0-4F884B1DF190}" destId="{5516B268-D21A-4501-A69C-E5368D9BD21B}" srcOrd="0" destOrd="0" presId="urn:microsoft.com/office/officeart/2011/layout/TabList"/>
    <dgm:cxn modelId="{6F69C863-42D1-463B-81E2-DAB287BD9C49}" srcId="{34A579E7-99E8-4E2E-9B20-2B301BE21E61}" destId="{A862F812-8D2D-4D1B-9096-01EAF19A7239}" srcOrd="3" destOrd="0" parTransId="{12A3C276-2252-4988-92B9-C1EE12E407CF}" sibTransId="{A0CBF85C-ED48-4AA8-8E88-34D3A16681BD}"/>
    <dgm:cxn modelId="{FCBAAF65-025A-463E-91E6-788839A88D5F}" type="presOf" srcId="{EAD14E50-14D9-40F4-9169-F2DF6190FB3C}" destId="{AE9A663B-900D-41B6-BD88-44EAC6ACE38D}" srcOrd="0" destOrd="0" presId="urn:microsoft.com/office/officeart/2011/layout/TabList"/>
    <dgm:cxn modelId="{25946347-7BAC-4E08-9C4B-7C31305EF07C}" srcId="{A6ADEC2F-56E7-48B9-9700-50B269C3251B}" destId="{E121F3DC-A2C8-4D4A-BBA0-4F884B1DF190}" srcOrd="0" destOrd="0" parTransId="{154DEB06-B7F7-40F2-8A2D-400C33B20C9C}" sibTransId="{EC48A7E5-AACF-40BF-8F14-A5878CE2FF55}"/>
    <dgm:cxn modelId="{504D576C-EEB2-4D6D-AB77-84D10F3ED0DB}" type="presOf" srcId="{5C2C5803-DB8A-4E4F-9CE4-17939B8410E5}" destId="{19D15D11-3ACA-4F24-AEC9-FBE3D4516538}" srcOrd="0" destOrd="0" presId="urn:microsoft.com/office/officeart/2011/layout/TabList"/>
    <dgm:cxn modelId="{CE17664F-2A3B-4908-BCB3-42E79D5B5A07}" srcId="{F49404FF-C6FA-43FB-B020-70521802312A}" destId="{5C2C5803-DB8A-4E4F-9CE4-17939B8410E5}" srcOrd="0" destOrd="0" parTransId="{23304EEA-CB04-4666-B6D6-8B30EEC34EED}" sibTransId="{825D7C51-CC03-4291-AD00-DA2531783E2C}"/>
    <dgm:cxn modelId="{B51E9972-504E-4BA0-BEA2-9E046F413F74}" type="presOf" srcId="{34A579E7-99E8-4E2E-9B20-2B301BE21E61}" destId="{48009F69-C745-4E30-A75C-78DADF3CBB7A}" srcOrd="0" destOrd="0" presId="urn:microsoft.com/office/officeart/2011/layout/TabList"/>
    <dgm:cxn modelId="{E22CD281-AE94-4378-A935-25EC534E4595}" srcId="{34A579E7-99E8-4E2E-9B20-2B301BE21E61}" destId="{F49404FF-C6FA-43FB-B020-70521802312A}" srcOrd="0" destOrd="0" parTransId="{EBE14BCC-0702-47F9-BE32-4499F489C7C4}" sibTransId="{8AEE8B00-BF30-43B5-A98C-F2E3C5BD4EF9}"/>
    <dgm:cxn modelId="{72DB0BA4-2663-4222-B69D-6039C812FEA9}" srcId="{34A579E7-99E8-4E2E-9B20-2B301BE21E61}" destId="{1EE4CF0F-62E8-4E9F-B5C5-73F39E2092E9}" srcOrd="2" destOrd="0" parTransId="{96D43737-B24B-42B3-BF65-3423C6FAFF1B}" sibTransId="{7C611E49-3574-43DD-B002-24130B9B3974}"/>
    <dgm:cxn modelId="{6DCF1DB3-C9E8-404C-A98D-24AC5AC12FB4}" type="presOf" srcId="{A862F812-8D2D-4D1B-9096-01EAF19A7239}" destId="{9BB57E29-3B69-4B82-8FF7-C152E4A0090F}" srcOrd="0" destOrd="0" presId="urn:microsoft.com/office/officeart/2011/layout/TabList"/>
    <dgm:cxn modelId="{979225BD-F59C-40CD-8630-C16977B2F4F9}" srcId="{1EE4CF0F-62E8-4E9F-B5C5-73F39E2092E9}" destId="{8E853701-34C2-411E-808E-AE78328AFB3F}" srcOrd="0" destOrd="0" parTransId="{60A6191A-450E-43CA-AFA8-4455F02886AE}" sibTransId="{24C4C25C-B62A-4D39-944C-098BE09C2A6A}"/>
    <dgm:cxn modelId="{B2B22BD6-038F-4636-BB51-F4621DC1477B}" type="presOf" srcId="{A6ADEC2F-56E7-48B9-9700-50B269C3251B}" destId="{56F4B2D8-33BE-48FF-8340-41ADADEAB0B4}" srcOrd="0" destOrd="0" presId="urn:microsoft.com/office/officeart/2011/layout/TabList"/>
    <dgm:cxn modelId="{CC68A0E2-5752-4A89-8DEB-C65033FD2EB4}" srcId="{34A579E7-99E8-4E2E-9B20-2B301BE21E61}" destId="{A6ADEC2F-56E7-48B9-9700-50B269C3251B}" srcOrd="1" destOrd="0" parTransId="{993A3272-C84E-4CFE-BC44-0A15FD6D28CD}" sibTransId="{215A23C4-FF34-46E8-A55C-C127B17DFD48}"/>
    <dgm:cxn modelId="{21C9B2EC-39F6-4BD6-B376-FC594A3680C3}" srcId="{A862F812-8D2D-4D1B-9096-01EAF19A7239}" destId="{EAD14E50-14D9-40F4-9169-F2DF6190FB3C}" srcOrd="0" destOrd="0" parTransId="{9864469D-263C-4691-9425-A34FAB1F9F65}" sibTransId="{A69F058D-3BD4-409C-984A-28BCC3CC6C06}"/>
    <dgm:cxn modelId="{9EF6D8ED-05D4-4FD3-BC05-36283C52C61E}" type="presOf" srcId="{1EE4CF0F-62E8-4E9F-B5C5-73F39E2092E9}" destId="{3088A130-B0A7-4ACA-B382-A3A66054FB59}" srcOrd="0" destOrd="0" presId="urn:microsoft.com/office/officeart/2011/layout/TabList"/>
    <dgm:cxn modelId="{23D45ABA-19A0-4763-8D48-84242666C9AD}" type="presParOf" srcId="{48009F69-C745-4E30-A75C-78DADF3CBB7A}" destId="{9E7D86A7-4346-4D5B-B9FE-EAF2D07C6E52}" srcOrd="0" destOrd="0" presId="urn:microsoft.com/office/officeart/2011/layout/TabList"/>
    <dgm:cxn modelId="{2F524CA4-C40E-4C61-A2C7-7320164F94B6}" type="presParOf" srcId="{9E7D86A7-4346-4D5B-B9FE-EAF2D07C6E52}" destId="{19D15D11-3ACA-4F24-AEC9-FBE3D4516538}" srcOrd="0" destOrd="0" presId="urn:microsoft.com/office/officeart/2011/layout/TabList"/>
    <dgm:cxn modelId="{46ED5543-6858-4BC6-B316-E72381D8CBEC}" type="presParOf" srcId="{9E7D86A7-4346-4D5B-B9FE-EAF2D07C6E52}" destId="{697611A4-6682-4F2E-BCA3-29B033226AFD}" srcOrd="1" destOrd="0" presId="urn:microsoft.com/office/officeart/2011/layout/TabList"/>
    <dgm:cxn modelId="{C3828D48-B7EE-45AA-B6FA-9291DA71E9B6}" type="presParOf" srcId="{9E7D86A7-4346-4D5B-B9FE-EAF2D07C6E52}" destId="{A3AB8D11-15DB-4E42-8DFA-41D63489F9DF}" srcOrd="2" destOrd="0" presId="urn:microsoft.com/office/officeart/2011/layout/TabList"/>
    <dgm:cxn modelId="{55823B29-B1DD-4139-8EDE-526BCBAD1336}" type="presParOf" srcId="{48009F69-C745-4E30-A75C-78DADF3CBB7A}" destId="{8DC07DAA-24A2-4F8C-965F-76B660B51316}" srcOrd="1" destOrd="0" presId="urn:microsoft.com/office/officeart/2011/layout/TabList"/>
    <dgm:cxn modelId="{36315549-584A-4077-98AC-ACD85A4C1452}" type="presParOf" srcId="{48009F69-C745-4E30-A75C-78DADF3CBB7A}" destId="{700B5E79-F519-48FA-9299-5EDE9215AB73}" srcOrd="2" destOrd="0" presId="urn:microsoft.com/office/officeart/2011/layout/TabList"/>
    <dgm:cxn modelId="{5381B76C-27FA-4E68-9093-B2384FD0CC0B}" type="presParOf" srcId="{700B5E79-F519-48FA-9299-5EDE9215AB73}" destId="{5516B268-D21A-4501-A69C-E5368D9BD21B}" srcOrd="0" destOrd="0" presId="urn:microsoft.com/office/officeart/2011/layout/TabList"/>
    <dgm:cxn modelId="{A248E208-AD47-4BD7-9152-84180C2B908B}" type="presParOf" srcId="{700B5E79-F519-48FA-9299-5EDE9215AB73}" destId="{56F4B2D8-33BE-48FF-8340-41ADADEAB0B4}" srcOrd="1" destOrd="0" presId="urn:microsoft.com/office/officeart/2011/layout/TabList"/>
    <dgm:cxn modelId="{146A40C4-1AB6-4A40-A598-1E2799CA4BB5}" type="presParOf" srcId="{700B5E79-F519-48FA-9299-5EDE9215AB73}" destId="{7774C9ED-F1BD-4D3B-8BAB-3F8888F8662A}" srcOrd="2" destOrd="0" presId="urn:microsoft.com/office/officeart/2011/layout/TabList"/>
    <dgm:cxn modelId="{8AFA0FC0-6A45-4D9C-94FD-21C6954FB849}" type="presParOf" srcId="{48009F69-C745-4E30-A75C-78DADF3CBB7A}" destId="{CCD4F73E-0F5C-4152-9B72-5A4F72D70ECD}" srcOrd="3" destOrd="0" presId="urn:microsoft.com/office/officeart/2011/layout/TabList"/>
    <dgm:cxn modelId="{1B9706B3-0266-46C0-949F-529D927ABCD2}" type="presParOf" srcId="{48009F69-C745-4E30-A75C-78DADF3CBB7A}" destId="{7F0B41E6-8084-4BC1-8B61-952BDC1AAFF9}" srcOrd="4" destOrd="0" presId="urn:microsoft.com/office/officeart/2011/layout/TabList"/>
    <dgm:cxn modelId="{4B29CA3A-8B55-4945-9389-247F936F070F}" type="presParOf" srcId="{7F0B41E6-8084-4BC1-8B61-952BDC1AAFF9}" destId="{E11AE000-45BF-4A48-B294-16452C219947}" srcOrd="0" destOrd="0" presId="urn:microsoft.com/office/officeart/2011/layout/TabList"/>
    <dgm:cxn modelId="{046CAC05-9000-4DDC-B832-05D49DDCBFF7}" type="presParOf" srcId="{7F0B41E6-8084-4BC1-8B61-952BDC1AAFF9}" destId="{3088A130-B0A7-4ACA-B382-A3A66054FB59}" srcOrd="1" destOrd="0" presId="urn:microsoft.com/office/officeart/2011/layout/TabList"/>
    <dgm:cxn modelId="{5AE1314F-C709-4A33-8B8B-DB0B1E0D0A05}" type="presParOf" srcId="{7F0B41E6-8084-4BC1-8B61-952BDC1AAFF9}" destId="{FA5788F3-9BDD-4EA2-B37C-A4EFFED76E77}" srcOrd="2" destOrd="0" presId="urn:microsoft.com/office/officeart/2011/layout/TabList"/>
    <dgm:cxn modelId="{6BBE7A5E-78A8-416E-8F35-8EACB7EBB57C}" type="presParOf" srcId="{48009F69-C745-4E30-A75C-78DADF3CBB7A}" destId="{3D12CFB7-1A58-4C6A-B410-B0977AF48244}" srcOrd="5" destOrd="0" presId="urn:microsoft.com/office/officeart/2011/layout/TabList"/>
    <dgm:cxn modelId="{6EEED810-FC86-4F84-8FF6-2EAE9DDBF555}" type="presParOf" srcId="{48009F69-C745-4E30-A75C-78DADF3CBB7A}" destId="{C5C4C625-F588-4237-8962-39D0BA746324}" srcOrd="6" destOrd="0" presId="urn:microsoft.com/office/officeart/2011/layout/TabList"/>
    <dgm:cxn modelId="{DBAF66F8-324C-47C0-BBF3-8EA3600ADBA3}" type="presParOf" srcId="{C5C4C625-F588-4237-8962-39D0BA746324}" destId="{AE9A663B-900D-41B6-BD88-44EAC6ACE38D}" srcOrd="0" destOrd="0" presId="urn:microsoft.com/office/officeart/2011/layout/TabList"/>
    <dgm:cxn modelId="{AB325737-ABD1-40FA-A4BF-06902A5700DD}" type="presParOf" srcId="{C5C4C625-F588-4237-8962-39D0BA746324}" destId="{9BB57E29-3B69-4B82-8FF7-C152E4A0090F}" srcOrd="1" destOrd="0" presId="urn:microsoft.com/office/officeart/2011/layout/TabList"/>
    <dgm:cxn modelId="{3378B256-0C63-4CBC-8D14-73C50D44BEE4}" type="presParOf" srcId="{C5C4C625-F588-4237-8962-39D0BA746324}" destId="{D3AF02E2-3634-488E-A0E5-D3FFE174663D}"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A579E7-99E8-4E2E-9B20-2B301BE21E61}" type="doc">
      <dgm:prSet loTypeId="urn:microsoft.com/office/officeart/2011/layout/TabList" loCatId="list" qsTypeId="urn:microsoft.com/office/officeart/2005/8/quickstyle/simple1" qsCatId="simple" csTypeId="urn:microsoft.com/office/officeart/2005/8/colors/accent0_3" csCatId="mainScheme" phldr="1"/>
      <dgm:spPr/>
      <dgm:t>
        <a:bodyPr/>
        <a:lstStyle/>
        <a:p>
          <a:endParaRPr lang="en-US"/>
        </a:p>
      </dgm:t>
    </dgm:pt>
    <dgm:pt modelId="{F49404FF-C6FA-43FB-B020-70521802312A}">
      <dgm:prSet phldrT="[Text]"/>
      <dgm:spPr/>
      <dgm:t>
        <a:bodyPr/>
        <a:lstStyle/>
        <a:p>
          <a:r>
            <a:rPr lang="en-IE" b="1"/>
            <a:t>EU leadership on international norms and standards  </a:t>
          </a:r>
          <a:endParaRPr lang="en-US"/>
        </a:p>
      </dgm:t>
    </dgm:pt>
    <dgm:pt modelId="{EBE14BCC-0702-47F9-BE32-4499F489C7C4}" type="parTrans" cxnId="{E22CD281-AE94-4378-A935-25EC534E4595}">
      <dgm:prSet/>
      <dgm:spPr/>
      <dgm:t>
        <a:bodyPr/>
        <a:lstStyle/>
        <a:p>
          <a:endParaRPr lang="en-US"/>
        </a:p>
      </dgm:t>
    </dgm:pt>
    <dgm:pt modelId="{8AEE8B00-BF30-43B5-A98C-F2E3C5BD4EF9}" type="sibTrans" cxnId="{E22CD281-AE94-4378-A935-25EC534E4595}">
      <dgm:prSet/>
      <dgm:spPr/>
      <dgm:t>
        <a:bodyPr/>
        <a:lstStyle/>
        <a:p>
          <a:endParaRPr lang="en-US"/>
        </a:p>
      </dgm:t>
    </dgm:pt>
    <dgm:pt modelId="{EA3DF727-B574-4351-BC73-89EEBF53B1F7}">
      <dgm:prSet/>
      <dgm:spPr/>
      <dgm:t>
        <a:bodyPr/>
        <a:lstStyle/>
        <a:p>
          <a:r>
            <a:rPr lang="en-US" dirty="0"/>
            <a:t>Step-up EU engagement on international standardisation, i.e</a:t>
          </a:r>
          <a:r>
            <a:rPr lang="en-US"/>
            <a:t>. ITU</a:t>
          </a:r>
          <a:br>
            <a:rPr lang="en-US"/>
          </a:br>
          <a:br>
            <a:rPr lang="en-US"/>
          </a:br>
          <a:r>
            <a:rPr lang="en-US"/>
            <a:t>Take forward the Programme of Action to Advance Responsible State Behaviour in CyberspacePromote the Budapest Convention and engage in multilateral discussions </a:t>
          </a:r>
          <a:br>
            <a:rPr lang="en-US"/>
          </a:br>
          <a:br>
            <a:rPr lang="en-US"/>
          </a:br>
          <a:r>
            <a:rPr lang="en-US"/>
            <a:t>Promote and protect human rights and fundamental freedoms online   </a:t>
          </a:r>
          <a:endParaRPr lang="en-US" dirty="0"/>
        </a:p>
      </dgm:t>
    </dgm:pt>
    <dgm:pt modelId="{35EDE540-8566-43F9-A20B-C2C7996B29E0}" type="parTrans" cxnId="{64E94417-06D7-42AC-9A16-047E68C52E67}">
      <dgm:prSet/>
      <dgm:spPr/>
      <dgm:t>
        <a:bodyPr/>
        <a:lstStyle/>
        <a:p>
          <a:endParaRPr lang="en-US"/>
        </a:p>
      </dgm:t>
    </dgm:pt>
    <dgm:pt modelId="{77698674-80A3-4C4A-9A07-BE5681422C74}" type="sibTrans" cxnId="{64E94417-06D7-42AC-9A16-047E68C52E67}">
      <dgm:prSet/>
      <dgm:spPr/>
      <dgm:t>
        <a:bodyPr/>
        <a:lstStyle/>
        <a:p>
          <a:endParaRPr lang="en-US"/>
        </a:p>
      </dgm:t>
    </dgm:pt>
    <dgm:pt modelId="{9D5166CA-6BE5-47B8-9BD5-AE3C88D27F40}">
      <dgm:prSet/>
      <dgm:spPr/>
      <dgm:t>
        <a:bodyPr/>
        <a:lstStyle/>
        <a:p>
          <a:r>
            <a:rPr lang="en-IE" b="1" dirty="0"/>
            <a:t>Cooperation with partners </a:t>
          </a:r>
          <a:endParaRPr lang="en-US" b="1" dirty="0"/>
        </a:p>
      </dgm:t>
    </dgm:pt>
    <dgm:pt modelId="{1981EF17-7A86-49F7-B2BF-18753DF18C73}" type="parTrans" cxnId="{93813EA3-7966-4B03-A8F9-976053B969A5}">
      <dgm:prSet/>
      <dgm:spPr/>
      <dgm:t>
        <a:bodyPr/>
        <a:lstStyle/>
        <a:p>
          <a:endParaRPr lang="en-US"/>
        </a:p>
      </dgm:t>
    </dgm:pt>
    <dgm:pt modelId="{94221ED0-F439-4915-A76B-CB0C2CC20EE0}" type="sibTrans" cxnId="{93813EA3-7966-4B03-A8F9-976053B969A5}">
      <dgm:prSet/>
      <dgm:spPr/>
      <dgm:t>
        <a:bodyPr/>
        <a:lstStyle/>
        <a:p>
          <a:endParaRPr lang="en-US"/>
        </a:p>
      </dgm:t>
    </dgm:pt>
    <dgm:pt modelId="{C573DA96-B212-4302-8E08-103A17A6638A}">
      <dgm:prSet/>
      <dgm:spPr/>
      <dgm:t>
        <a:bodyPr/>
        <a:lstStyle/>
        <a:p>
          <a:r>
            <a:rPr lang="en-US" dirty="0"/>
            <a:t>Strengthen and expand cyber dialogues with third countries, regional and </a:t>
          </a:r>
          <a:r>
            <a:rPr lang="en-US"/>
            <a:t>international organisations</a:t>
          </a:r>
          <a:br>
            <a:rPr lang="en-US"/>
          </a:br>
          <a:br>
            <a:rPr lang="en-US"/>
          </a:br>
          <a:r>
            <a:rPr lang="en-US"/>
            <a:t>Reinforce regular and structured exchanges with the multi-stakeholder community</a:t>
          </a:r>
          <a:br>
            <a:rPr lang="en-US"/>
          </a:br>
          <a:br>
            <a:rPr lang="en-US"/>
          </a:br>
          <a:r>
            <a:rPr lang="en-US"/>
            <a:t>Form an informal EU Cyber Diplomacy Network with EU “cyber attachés” around the world to promote the EU vision of cyberspace </a:t>
          </a:r>
          <a:endParaRPr lang="en-US" dirty="0"/>
        </a:p>
      </dgm:t>
    </dgm:pt>
    <dgm:pt modelId="{DE2D4036-F682-4F32-B1D2-8C312C630312}" type="parTrans" cxnId="{FE4B6150-ADA4-450C-BB26-2A2025CC1A63}">
      <dgm:prSet/>
      <dgm:spPr/>
      <dgm:t>
        <a:bodyPr/>
        <a:lstStyle/>
        <a:p>
          <a:endParaRPr lang="en-US"/>
        </a:p>
      </dgm:t>
    </dgm:pt>
    <dgm:pt modelId="{65D3E02B-F77E-4342-8BE1-3DA9258B3A8E}" type="sibTrans" cxnId="{FE4B6150-ADA4-450C-BB26-2A2025CC1A63}">
      <dgm:prSet/>
      <dgm:spPr/>
      <dgm:t>
        <a:bodyPr/>
        <a:lstStyle/>
        <a:p>
          <a:endParaRPr lang="en-US"/>
        </a:p>
      </dgm:t>
    </dgm:pt>
    <dgm:pt modelId="{6A56E484-AA2D-4683-8113-62DF2312A29D}">
      <dgm:prSet phldrT="[Text]"/>
      <dgm:spPr/>
      <dgm:t>
        <a:bodyPr/>
        <a:lstStyle/>
        <a:p>
          <a:r>
            <a:rPr lang="en-IE" b="1" dirty="0"/>
            <a:t>Strengthen global capacities to tackle cyber threats</a:t>
          </a:r>
          <a:endParaRPr lang="en-US" b="1" dirty="0"/>
        </a:p>
      </dgm:t>
    </dgm:pt>
    <dgm:pt modelId="{99C80A37-28CC-4C58-9F8C-0F8BE3E35FEC}" type="parTrans" cxnId="{BBCD9BCE-92DA-4213-83DB-A13FF575BD1C}">
      <dgm:prSet/>
      <dgm:spPr/>
      <dgm:t>
        <a:bodyPr/>
        <a:lstStyle/>
        <a:p>
          <a:endParaRPr lang="en-US"/>
        </a:p>
      </dgm:t>
    </dgm:pt>
    <dgm:pt modelId="{AEB38C48-2E3F-460B-B339-43067AFB6780}" type="sibTrans" cxnId="{BBCD9BCE-92DA-4213-83DB-A13FF575BD1C}">
      <dgm:prSet/>
      <dgm:spPr/>
      <dgm:t>
        <a:bodyPr/>
        <a:lstStyle/>
        <a:p>
          <a:endParaRPr lang="en-US"/>
        </a:p>
      </dgm:t>
    </dgm:pt>
    <dgm:pt modelId="{A1DCD694-59FC-48BA-9D76-598F9CC93C3D}">
      <dgm:prSet/>
      <dgm:spPr/>
      <dgm:t>
        <a:bodyPr/>
        <a:lstStyle/>
        <a:p>
          <a:r>
            <a:rPr lang="en-US" dirty="0"/>
            <a:t>Develop an EU External Cyber Capacity </a:t>
          </a:r>
          <a:r>
            <a:rPr lang="en-US"/>
            <a:t>Building Agenda</a:t>
          </a:r>
          <a:br>
            <a:rPr lang="en-US"/>
          </a:br>
          <a:br>
            <a:rPr lang="en-US"/>
          </a:br>
          <a:r>
            <a:rPr lang="en-US"/>
            <a:t>Set-up an EU External Cyber Capacity Building Agenda Board</a:t>
          </a:r>
          <a:br>
            <a:rPr lang="en-US"/>
          </a:br>
          <a:br>
            <a:rPr lang="en-US"/>
          </a:br>
          <a:r>
            <a:rPr lang="en-US"/>
            <a:t>Priorities on Western Balkans, EU’s neighborhood and partner countries experiencing a rapid digital development</a:t>
          </a:r>
          <a:endParaRPr lang="en-US" dirty="0"/>
        </a:p>
      </dgm:t>
    </dgm:pt>
    <dgm:pt modelId="{EE2639CC-E708-40E8-AE79-651E0F965284}" type="parTrans" cxnId="{E3EE6400-56F6-4BEC-850B-280B8130C83B}">
      <dgm:prSet/>
      <dgm:spPr/>
      <dgm:t>
        <a:bodyPr/>
        <a:lstStyle/>
        <a:p>
          <a:endParaRPr lang="en-US"/>
        </a:p>
      </dgm:t>
    </dgm:pt>
    <dgm:pt modelId="{DC743930-018A-4D7C-8FE7-419726D17C2B}" type="sibTrans" cxnId="{E3EE6400-56F6-4BEC-850B-280B8130C83B}">
      <dgm:prSet/>
      <dgm:spPr/>
      <dgm:t>
        <a:bodyPr/>
        <a:lstStyle/>
        <a:p>
          <a:endParaRPr lang="en-US"/>
        </a:p>
      </dgm:t>
    </dgm:pt>
    <dgm:pt modelId="{48009F69-C745-4E30-A75C-78DADF3CBB7A}" type="pres">
      <dgm:prSet presAssocID="{34A579E7-99E8-4E2E-9B20-2B301BE21E61}" presName="Name0" presStyleCnt="0">
        <dgm:presLayoutVars>
          <dgm:chMax/>
          <dgm:chPref val="3"/>
          <dgm:dir/>
          <dgm:animOne val="branch"/>
          <dgm:animLvl val="lvl"/>
        </dgm:presLayoutVars>
      </dgm:prSet>
      <dgm:spPr/>
    </dgm:pt>
    <dgm:pt modelId="{9E7D86A7-4346-4D5B-B9FE-EAF2D07C6E52}" type="pres">
      <dgm:prSet presAssocID="{F49404FF-C6FA-43FB-B020-70521802312A}" presName="composite" presStyleCnt="0"/>
      <dgm:spPr/>
    </dgm:pt>
    <dgm:pt modelId="{19D15D11-3ACA-4F24-AEC9-FBE3D4516538}" type="pres">
      <dgm:prSet presAssocID="{F49404FF-C6FA-43FB-B020-70521802312A}" presName="FirstChild" presStyleLbl="revTx" presStyleIdx="0" presStyleCnt="3">
        <dgm:presLayoutVars>
          <dgm:chMax val="0"/>
          <dgm:chPref val="0"/>
          <dgm:bulletEnabled val="1"/>
        </dgm:presLayoutVars>
      </dgm:prSet>
      <dgm:spPr/>
    </dgm:pt>
    <dgm:pt modelId="{697611A4-6682-4F2E-BCA3-29B033226AFD}" type="pres">
      <dgm:prSet presAssocID="{F49404FF-C6FA-43FB-B020-70521802312A}" presName="Parent" presStyleLbl="alignNode1" presStyleIdx="0" presStyleCnt="3">
        <dgm:presLayoutVars>
          <dgm:chMax val="3"/>
          <dgm:chPref val="3"/>
          <dgm:bulletEnabled val="1"/>
        </dgm:presLayoutVars>
      </dgm:prSet>
      <dgm:spPr/>
    </dgm:pt>
    <dgm:pt modelId="{A3AB8D11-15DB-4E42-8DFA-41D63489F9DF}" type="pres">
      <dgm:prSet presAssocID="{F49404FF-C6FA-43FB-B020-70521802312A}" presName="Accent" presStyleLbl="parChTrans1D1" presStyleIdx="0" presStyleCnt="3"/>
      <dgm:spPr/>
    </dgm:pt>
    <dgm:pt modelId="{8DC07DAA-24A2-4F8C-965F-76B660B51316}" type="pres">
      <dgm:prSet presAssocID="{8AEE8B00-BF30-43B5-A98C-F2E3C5BD4EF9}" presName="sibTrans" presStyleCnt="0"/>
      <dgm:spPr/>
    </dgm:pt>
    <dgm:pt modelId="{E88C1679-5891-41CA-B4B3-2F2FC68716EF}" type="pres">
      <dgm:prSet presAssocID="{9D5166CA-6BE5-47B8-9BD5-AE3C88D27F40}" presName="composite" presStyleCnt="0"/>
      <dgm:spPr/>
    </dgm:pt>
    <dgm:pt modelId="{07EA8844-B1D7-4B68-850D-66FBE3971AD4}" type="pres">
      <dgm:prSet presAssocID="{9D5166CA-6BE5-47B8-9BD5-AE3C88D27F40}" presName="FirstChild" presStyleLbl="revTx" presStyleIdx="1" presStyleCnt="3">
        <dgm:presLayoutVars>
          <dgm:chMax val="0"/>
          <dgm:chPref val="0"/>
          <dgm:bulletEnabled val="1"/>
        </dgm:presLayoutVars>
      </dgm:prSet>
      <dgm:spPr/>
    </dgm:pt>
    <dgm:pt modelId="{6EB8CBD1-FDA0-442C-8F0E-8B69C34EC6EF}" type="pres">
      <dgm:prSet presAssocID="{9D5166CA-6BE5-47B8-9BD5-AE3C88D27F40}" presName="Parent" presStyleLbl="alignNode1" presStyleIdx="1" presStyleCnt="3">
        <dgm:presLayoutVars>
          <dgm:chMax val="3"/>
          <dgm:chPref val="3"/>
          <dgm:bulletEnabled val="1"/>
        </dgm:presLayoutVars>
      </dgm:prSet>
      <dgm:spPr/>
    </dgm:pt>
    <dgm:pt modelId="{106F9400-A5AA-4EFC-9E99-41C85568F4B4}" type="pres">
      <dgm:prSet presAssocID="{9D5166CA-6BE5-47B8-9BD5-AE3C88D27F40}" presName="Accent" presStyleLbl="parChTrans1D1" presStyleIdx="1" presStyleCnt="3"/>
      <dgm:spPr/>
    </dgm:pt>
    <dgm:pt modelId="{487C7DFF-E690-48DE-BDF7-46DB5835B07F}" type="pres">
      <dgm:prSet presAssocID="{94221ED0-F439-4915-A76B-CB0C2CC20EE0}" presName="sibTrans" presStyleCnt="0"/>
      <dgm:spPr/>
    </dgm:pt>
    <dgm:pt modelId="{F71EA803-804D-4969-BCFD-F4E87DCDA674}" type="pres">
      <dgm:prSet presAssocID="{6A56E484-AA2D-4683-8113-62DF2312A29D}" presName="composite" presStyleCnt="0"/>
      <dgm:spPr/>
    </dgm:pt>
    <dgm:pt modelId="{2B26101B-0B9F-4959-A595-D6924A8928A2}" type="pres">
      <dgm:prSet presAssocID="{6A56E484-AA2D-4683-8113-62DF2312A29D}" presName="FirstChild" presStyleLbl="revTx" presStyleIdx="2" presStyleCnt="3">
        <dgm:presLayoutVars>
          <dgm:chMax val="0"/>
          <dgm:chPref val="0"/>
          <dgm:bulletEnabled val="1"/>
        </dgm:presLayoutVars>
      </dgm:prSet>
      <dgm:spPr/>
    </dgm:pt>
    <dgm:pt modelId="{CB8A4B93-8E38-412F-B8ED-5114EC89422B}" type="pres">
      <dgm:prSet presAssocID="{6A56E484-AA2D-4683-8113-62DF2312A29D}" presName="Parent" presStyleLbl="alignNode1" presStyleIdx="2" presStyleCnt="3">
        <dgm:presLayoutVars>
          <dgm:chMax val="3"/>
          <dgm:chPref val="3"/>
          <dgm:bulletEnabled val="1"/>
        </dgm:presLayoutVars>
      </dgm:prSet>
      <dgm:spPr/>
    </dgm:pt>
    <dgm:pt modelId="{72CC8C40-4E27-427A-B525-CC3156465154}" type="pres">
      <dgm:prSet presAssocID="{6A56E484-AA2D-4683-8113-62DF2312A29D}" presName="Accent" presStyleLbl="parChTrans1D1" presStyleIdx="2" presStyleCnt="3"/>
      <dgm:spPr/>
    </dgm:pt>
  </dgm:ptLst>
  <dgm:cxnLst>
    <dgm:cxn modelId="{E3EE6400-56F6-4BEC-850B-280B8130C83B}" srcId="{6A56E484-AA2D-4683-8113-62DF2312A29D}" destId="{A1DCD694-59FC-48BA-9D76-598F9CC93C3D}" srcOrd="0" destOrd="0" parTransId="{EE2639CC-E708-40E8-AE79-651E0F965284}" sibTransId="{DC743930-018A-4D7C-8FE7-419726D17C2B}"/>
    <dgm:cxn modelId="{6EC08802-A876-4D9B-BF6B-646C2CDE8DC0}" type="presOf" srcId="{6A56E484-AA2D-4683-8113-62DF2312A29D}" destId="{CB8A4B93-8E38-412F-B8ED-5114EC89422B}" srcOrd="0" destOrd="0" presId="urn:microsoft.com/office/officeart/2011/layout/TabList"/>
    <dgm:cxn modelId="{40AAB70B-C5CE-43FD-A355-CA163D3C52C5}" type="presOf" srcId="{F49404FF-C6FA-43FB-B020-70521802312A}" destId="{697611A4-6682-4F2E-BCA3-29B033226AFD}" srcOrd="0" destOrd="0" presId="urn:microsoft.com/office/officeart/2011/layout/TabList"/>
    <dgm:cxn modelId="{64E94417-06D7-42AC-9A16-047E68C52E67}" srcId="{F49404FF-C6FA-43FB-B020-70521802312A}" destId="{EA3DF727-B574-4351-BC73-89EEBF53B1F7}" srcOrd="0" destOrd="0" parTransId="{35EDE540-8566-43F9-A20B-C2C7996B29E0}" sibTransId="{77698674-80A3-4C4A-9A07-BE5681422C74}"/>
    <dgm:cxn modelId="{8967B85B-1488-4321-9C85-75A074B7168E}" type="presOf" srcId="{EA3DF727-B574-4351-BC73-89EEBF53B1F7}" destId="{19D15D11-3ACA-4F24-AEC9-FBE3D4516538}" srcOrd="0" destOrd="0" presId="urn:microsoft.com/office/officeart/2011/layout/TabList"/>
    <dgm:cxn modelId="{FE4B6150-ADA4-450C-BB26-2A2025CC1A63}" srcId="{9D5166CA-6BE5-47B8-9BD5-AE3C88D27F40}" destId="{C573DA96-B212-4302-8E08-103A17A6638A}" srcOrd="0" destOrd="0" parTransId="{DE2D4036-F682-4F32-B1D2-8C312C630312}" sibTransId="{65D3E02B-F77E-4342-8BE1-3DA9258B3A8E}"/>
    <dgm:cxn modelId="{B51E9972-504E-4BA0-BEA2-9E046F413F74}" type="presOf" srcId="{34A579E7-99E8-4E2E-9B20-2B301BE21E61}" destId="{48009F69-C745-4E30-A75C-78DADF3CBB7A}" srcOrd="0" destOrd="0" presId="urn:microsoft.com/office/officeart/2011/layout/TabList"/>
    <dgm:cxn modelId="{E22CD281-AE94-4378-A935-25EC534E4595}" srcId="{34A579E7-99E8-4E2E-9B20-2B301BE21E61}" destId="{F49404FF-C6FA-43FB-B020-70521802312A}" srcOrd="0" destOrd="0" parTransId="{EBE14BCC-0702-47F9-BE32-4499F489C7C4}" sibTransId="{8AEE8B00-BF30-43B5-A98C-F2E3C5BD4EF9}"/>
    <dgm:cxn modelId="{93813EA3-7966-4B03-A8F9-976053B969A5}" srcId="{34A579E7-99E8-4E2E-9B20-2B301BE21E61}" destId="{9D5166CA-6BE5-47B8-9BD5-AE3C88D27F40}" srcOrd="1" destOrd="0" parTransId="{1981EF17-7A86-49F7-B2BF-18753DF18C73}" sibTransId="{94221ED0-F439-4915-A76B-CB0C2CC20EE0}"/>
    <dgm:cxn modelId="{A0CD27A6-26E5-4D82-AAE6-B8280C6385E2}" type="presOf" srcId="{9D5166CA-6BE5-47B8-9BD5-AE3C88D27F40}" destId="{6EB8CBD1-FDA0-442C-8F0E-8B69C34EC6EF}" srcOrd="0" destOrd="0" presId="urn:microsoft.com/office/officeart/2011/layout/TabList"/>
    <dgm:cxn modelId="{CF240EA7-0BC0-4B41-B80B-2DAAC05642C0}" type="presOf" srcId="{C573DA96-B212-4302-8E08-103A17A6638A}" destId="{07EA8844-B1D7-4B68-850D-66FBE3971AD4}" srcOrd="0" destOrd="0" presId="urn:microsoft.com/office/officeart/2011/layout/TabList"/>
    <dgm:cxn modelId="{729ECDC6-90D1-43DA-AD99-A0895687D1E2}" type="presOf" srcId="{A1DCD694-59FC-48BA-9D76-598F9CC93C3D}" destId="{2B26101B-0B9F-4959-A595-D6924A8928A2}" srcOrd="0" destOrd="0" presId="urn:microsoft.com/office/officeart/2011/layout/TabList"/>
    <dgm:cxn modelId="{BBCD9BCE-92DA-4213-83DB-A13FF575BD1C}" srcId="{34A579E7-99E8-4E2E-9B20-2B301BE21E61}" destId="{6A56E484-AA2D-4683-8113-62DF2312A29D}" srcOrd="2" destOrd="0" parTransId="{99C80A37-28CC-4C58-9F8C-0F8BE3E35FEC}" sibTransId="{AEB38C48-2E3F-460B-B339-43067AFB6780}"/>
    <dgm:cxn modelId="{23D45ABA-19A0-4763-8D48-84242666C9AD}" type="presParOf" srcId="{48009F69-C745-4E30-A75C-78DADF3CBB7A}" destId="{9E7D86A7-4346-4D5B-B9FE-EAF2D07C6E52}" srcOrd="0" destOrd="0" presId="urn:microsoft.com/office/officeart/2011/layout/TabList"/>
    <dgm:cxn modelId="{2F524CA4-C40E-4C61-A2C7-7320164F94B6}" type="presParOf" srcId="{9E7D86A7-4346-4D5B-B9FE-EAF2D07C6E52}" destId="{19D15D11-3ACA-4F24-AEC9-FBE3D4516538}" srcOrd="0" destOrd="0" presId="urn:microsoft.com/office/officeart/2011/layout/TabList"/>
    <dgm:cxn modelId="{46ED5543-6858-4BC6-B316-E72381D8CBEC}" type="presParOf" srcId="{9E7D86A7-4346-4D5B-B9FE-EAF2D07C6E52}" destId="{697611A4-6682-4F2E-BCA3-29B033226AFD}" srcOrd="1" destOrd="0" presId="urn:microsoft.com/office/officeart/2011/layout/TabList"/>
    <dgm:cxn modelId="{C3828D48-B7EE-45AA-B6FA-9291DA71E9B6}" type="presParOf" srcId="{9E7D86A7-4346-4D5B-B9FE-EAF2D07C6E52}" destId="{A3AB8D11-15DB-4E42-8DFA-41D63489F9DF}" srcOrd="2" destOrd="0" presId="urn:microsoft.com/office/officeart/2011/layout/TabList"/>
    <dgm:cxn modelId="{55823B29-B1DD-4139-8EDE-526BCBAD1336}" type="presParOf" srcId="{48009F69-C745-4E30-A75C-78DADF3CBB7A}" destId="{8DC07DAA-24A2-4F8C-965F-76B660B51316}" srcOrd="1" destOrd="0" presId="urn:microsoft.com/office/officeart/2011/layout/TabList"/>
    <dgm:cxn modelId="{9BCF900A-686D-428E-88FA-9843E0EFD467}" type="presParOf" srcId="{48009F69-C745-4E30-A75C-78DADF3CBB7A}" destId="{E88C1679-5891-41CA-B4B3-2F2FC68716EF}" srcOrd="2" destOrd="0" presId="urn:microsoft.com/office/officeart/2011/layout/TabList"/>
    <dgm:cxn modelId="{8BCC9DAF-AE79-4A1E-B6B1-ABD6E6B27C5E}" type="presParOf" srcId="{E88C1679-5891-41CA-B4B3-2F2FC68716EF}" destId="{07EA8844-B1D7-4B68-850D-66FBE3971AD4}" srcOrd="0" destOrd="0" presId="urn:microsoft.com/office/officeart/2011/layout/TabList"/>
    <dgm:cxn modelId="{6CF0C4CF-A5E0-43AE-9326-A6EFF8F16030}" type="presParOf" srcId="{E88C1679-5891-41CA-B4B3-2F2FC68716EF}" destId="{6EB8CBD1-FDA0-442C-8F0E-8B69C34EC6EF}" srcOrd="1" destOrd="0" presId="urn:microsoft.com/office/officeart/2011/layout/TabList"/>
    <dgm:cxn modelId="{F7A0103D-1824-41E7-8447-B25D64183158}" type="presParOf" srcId="{E88C1679-5891-41CA-B4B3-2F2FC68716EF}" destId="{106F9400-A5AA-4EFC-9E99-41C85568F4B4}" srcOrd="2" destOrd="0" presId="urn:microsoft.com/office/officeart/2011/layout/TabList"/>
    <dgm:cxn modelId="{BE9C09E6-19E6-494E-9D51-41F9F6C6DD82}" type="presParOf" srcId="{48009F69-C745-4E30-A75C-78DADF3CBB7A}" destId="{487C7DFF-E690-48DE-BDF7-46DB5835B07F}" srcOrd="3" destOrd="0" presId="urn:microsoft.com/office/officeart/2011/layout/TabList"/>
    <dgm:cxn modelId="{66AA7F4A-2DF9-41F7-851E-B4A560FB2E89}" type="presParOf" srcId="{48009F69-C745-4E30-A75C-78DADF3CBB7A}" destId="{F71EA803-804D-4969-BCFD-F4E87DCDA674}" srcOrd="4" destOrd="0" presId="urn:microsoft.com/office/officeart/2011/layout/TabList"/>
    <dgm:cxn modelId="{21BF8DA1-0A27-464A-BC95-D68B4811489A}" type="presParOf" srcId="{F71EA803-804D-4969-BCFD-F4E87DCDA674}" destId="{2B26101B-0B9F-4959-A595-D6924A8928A2}" srcOrd="0" destOrd="0" presId="urn:microsoft.com/office/officeart/2011/layout/TabList"/>
    <dgm:cxn modelId="{0E013409-82BE-4712-A864-08A8AFA4A494}" type="presParOf" srcId="{F71EA803-804D-4969-BCFD-F4E87DCDA674}" destId="{CB8A4B93-8E38-412F-B8ED-5114EC89422B}" srcOrd="1" destOrd="0" presId="urn:microsoft.com/office/officeart/2011/layout/TabList"/>
    <dgm:cxn modelId="{51F5A286-0741-4921-B403-A25BC7BFD453}" type="presParOf" srcId="{F71EA803-804D-4969-BCFD-F4E87DCDA674}" destId="{72CC8C40-4E27-427A-B525-CC3156465154}"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4952C4-6D76-4B3F-AC34-83B35AFFF24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0A34199-78D1-4FE0-8A74-3CCCA4339331}">
      <dgm:prSet phldrT="[Text]"/>
      <dgm:spPr/>
      <dgm:t>
        <a:bodyPr/>
        <a:lstStyle/>
        <a:p>
          <a:r>
            <a:rPr lang="en-IE" dirty="0">
              <a:solidFill>
                <a:schemeClr val="bg1"/>
              </a:solidFill>
            </a:rPr>
            <a:t>Digital Europe Programme website</a:t>
          </a:r>
          <a:r>
            <a:rPr lang="en-IE" dirty="0"/>
            <a:t> </a:t>
          </a:r>
          <a:endParaRPr lang="en-US" dirty="0"/>
        </a:p>
      </dgm:t>
    </dgm:pt>
    <dgm:pt modelId="{36B83E3A-071E-471E-937D-08185C083DE6}" type="parTrans" cxnId="{D23610DF-C791-4789-9A95-B8A4919357D3}">
      <dgm:prSet/>
      <dgm:spPr/>
      <dgm:t>
        <a:bodyPr/>
        <a:lstStyle/>
        <a:p>
          <a:endParaRPr lang="en-US"/>
        </a:p>
      </dgm:t>
    </dgm:pt>
    <dgm:pt modelId="{EA396F8E-CBCD-401B-93AC-B0675FE19EE6}" type="sibTrans" cxnId="{D23610DF-C791-4789-9A95-B8A4919357D3}">
      <dgm:prSet/>
      <dgm:spPr/>
      <dgm:t>
        <a:bodyPr/>
        <a:lstStyle/>
        <a:p>
          <a:endParaRPr lang="en-US"/>
        </a:p>
      </dgm:t>
    </dgm:pt>
    <dgm:pt modelId="{1E50F983-4119-4273-B522-5560FAB1B424}">
      <dgm:prSet phldrT="[Text]"/>
      <dgm:spPr/>
      <dgm:t>
        <a:bodyPr/>
        <a:lstStyle/>
        <a:p>
          <a:r>
            <a:rPr lang="en-IE" dirty="0"/>
            <a:t>Digital Europe Programme Regulation</a:t>
          </a:r>
          <a:endParaRPr lang="en-US" dirty="0"/>
        </a:p>
      </dgm:t>
    </dgm:pt>
    <dgm:pt modelId="{4D19CFEA-A901-457F-9DD9-D680498B5914}" type="parTrans" cxnId="{622CED93-EEB5-4EF9-85A4-0684F0ED2A16}">
      <dgm:prSet/>
      <dgm:spPr/>
      <dgm:t>
        <a:bodyPr/>
        <a:lstStyle/>
        <a:p>
          <a:endParaRPr lang="en-US"/>
        </a:p>
      </dgm:t>
    </dgm:pt>
    <dgm:pt modelId="{C2A6D6B5-1A43-4832-BAC9-9A5AD6E9241E}" type="sibTrans" cxnId="{622CED93-EEB5-4EF9-85A4-0684F0ED2A16}">
      <dgm:prSet/>
      <dgm:spPr/>
      <dgm:t>
        <a:bodyPr/>
        <a:lstStyle/>
        <a:p>
          <a:endParaRPr lang="en-US"/>
        </a:p>
      </dgm:t>
    </dgm:pt>
    <dgm:pt modelId="{A51908AD-3867-455E-81D1-9373596CAA83}">
      <dgm:prSet phldrT="[Text]" custT="1"/>
      <dgm:spPr/>
      <dgm:t>
        <a:bodyPr/>
        <a:lstStyle/>
        <a:p>
          <a:r>
            <a:rPr lang="en-IE" sz="2700" dirty="0"/>
            <a:t>Funding &amp; tender opportunities portal </a:t>
          </a:r>
          <a:endParaRPr lang="en-US" sz="2700" dirty="0">
            <a:solidFill>
              <a:schemeClr val="bg1"/>
            </a:solidFill>
          </a:endParaRPr>
        </a:p>
      </dgm:t>
    </dgm:pt>
    <dgm:pt modelId="{113DDC60-3EE6-434C-AD0C-B58C5B00BF0F}" type="parTrans" cxnId="{8DD50B65-A3BF-4809-B4BE-3BAA28AD79C6}">
      <dgm:prSet/>
      <dgm:spPr/>
      <dgm:t>
        <a:bodyPr/>
        <a:lstStyle/>
        <a:p>
          <a:endParaRPr lang="en-US"/>
        </a:p>
      </dgm:t>
    </dgm:pt>
    <dgm:pt modelId="{C75AAD29-F62A-4FFF-8F9B-DC9F759BBACF}" type="sibTrans" cxnId="{8DD50B65-A3BF-4809-B4BE-3BAA28AD79C6}">
      <dgm:prSet/>
      <dgm:spPr/>
      <dgm:t>
        <a:bodyPr/>
        <a:lstStyle/>
        <a:p>
          <a:endParaRPr lang="en-US"/>
        </a:p>
      </dgm:t>
    </dgm:pt>
    <dgm:pt modelId="{08B4C6FB-BE5E-4D5D-B417-76FA1D7D3B75}" type="pres">
      <dgm:prSet presAssocID="{E74952C4-6D76-4B3F-AC34-83B35AFFF243}" presName="Name0" presStyleCnt="0">
        <dgm:presLayoutVars>
          <dgm:chMax val="7"/>
          <dgm:chPref val="7"/>
          <dgm:dir/>
        </dgm:presLayoutVars>
      </dgm:prSet>
      <dgm:spPr/>
    </dgm:pt>
    <dgm:pt modelId="{66429EF5-40E5-4FD3-94CF-B9B7CD21BEA9}" type="pres">
      <dgm:prSet presAssocID="{E74952C4-6D76-4B3F-AC34-83B35AFFF243}" presName="Name1" presStyleCnt="0"/>
      <dgm:spPr/>
    </dgm:pt>
    <dgm:pt modelId="{45F2C291-D0EE-444E-8C59-CEB9C8F91530}" type="pres">
      <dgm:prSet presAssocID="{E74952C4-6D76-4B3F-AC34-83B35AFFF243}" presName="cycle" presStyleCnt="0"/>
      <dgm:spPr/>
    </dgm:pt>
    <dgm:pt modelId="{7D360C2C-6346-4406-B18D-B180E18093CF}" type="pres">
      <dgm:prSet presAssocID="{E74952C4-6D76-4B3F-AC34-83B35AFFF243}" presName="srcNode" presStyleLbl="node1" presStyleIdx="0" presStyleCnt="3"/>
      <dgm:spPr/>
    </dgm:pt>
    <dgm:pt modelId="{8C77A473-3F94-4DBB-A0D9-436A3A41501D}" type="pres">
      <dgm:prSet presAssocID="{E74952C4-6D76-4B3F-AC34-83B35AFFF243}" presName="conn" presStyleLbl="parChTrans1D2" presStyleIdx="0" presStyleCnt="1"/>
      <dgm:spPr/>
    </dgm:pt>
    <dgm:pt modelId="{A2C70D54-2593-4162-BDB6-0CE5DC03464D}" type="pres">
      <dgm:prSet presAssocID="{E74952C4-6D76-4B3F-AC34-83B35AFFF243}" presName="extraNode" presStyleLbl="node1" presStyleIdx="0" presStyleCnt="3"/>
      <dgm:spPr/>
    </dgm:pt>
    <dgm:pt modelId="{1F3A14AF-D878-4065-9CFB-058955FE03D5}" type="pres">
      <dgm:prSet presAssocID="{E74952C4-6D76-4B3F-AC34-83B35AFFF243}" presName="dstNode" presStyleLbl="node1" presStyleIdx="0" presStyleCnt="3"/>
      <dgm:spPr/>
    </dgm:pt>
    <dgm:pt modelId="{57EA2988-1309-4B84-A496-8D4A82AD98D0}" type="pres">
      <dgm:prSet presAssocID="{B0A34199-78D1-4FE0-8A74-3CCCA4339331}" presName="text_1" presStyleLbl="node1" presStyleIdx="0" presStyleCnt="3" custScaleX="93547" custScaleY="53995" custLinFactNeighborY="13950">
        <dgm:presLayoutVars>
          <dgm:bulletEnabled val="1"/>
        </dgm:presLayoutVars>
      </dgm:prSet>
      <dgm:spPr/>
    </dgm:pt>
    <dgm:pt modelId="{D26972F9-91FE-4720-AABA-128851361E9B}" type="pres">
      <dgm:prSet presAssocID="{B0A34199-78D1-4FE0-8A74-3CCCA4339331}" presName="accent_1" presStyleCnt="0"/>
      <dgm:spPr/>
    </dgm:pt>
    <dgm:pt modelId="{F98A51D6-1873-48F1-8399-5ECF0BCB2382}" type="pres">
      <dgm:prSet presAssocID="{B0A34199-78D1-4FE0-8A74-3CCCA4339331}" presName="accentRepeatNode" presStyleLbl="solidFgAcc1" presStyleIdx="0" presStyleCnt="3" custScaleX="75883" custScaleY="81174" custLinFactNeighborX="9917" custLinFactNeighborY="8385"/>
      <dgm:spPr/>
    </dgm:pt>
    <dgm:pt modelId="{80FF7C32-0340-4C23-95D1-343AB14B7284}" type="pres">
      <dgm:prSet presAssocID="{1E50F983-4119-4273-B522-5560FAB1B424}" presName="text_2" presStyleLbl="node1" presStyleIdx="1" presStyleCnt="3" custScaleX="101027" custScaleY="53995" custLinFactNeighborX="-94" custLinFactNeighborY="1">
        <dgm:presLayoutVars>
          <dgm:bulletEnabled val="1"/>
        </dgm:presLayoutVars>
      </dgm:prSet>
      <dgm:spPr/>
    </dgm:pt>
    <dgm:pt modelId="{9EDEF5F1-1352-4B2A-9FFD-33473A7E3EC1}" type="pres">
      <dgm:prSet presAssocID="{1E50F983-4119-4273-B522-5560FAB1B424}" presName="accent_2" presStyleCnt="0"/>
      <dgm:spPr/>
    </dgm:pt>
    <dgm:pt modelId="{78EED436-6929-4FC1-ACCD-B8C725659301}" type="pres">
      <dgm:prSet presAssocID="{1E50F983-4119-4273-B522-5560FAB1B424}" presName="accentRepeatNode" presStyleLbl="solidFgAcc1" presStyleIdx="1" presStyleCnt="3" custScaleX="75883" custScaleY="81174"/>
      <dgm:spPr/>
    </dgm:pt>
    <dgm:pt modelId="{2020FAC9-991E-467C-97DE-3F176B823958}" type="pres">
      <dgm:prSet presAssocID="{A51908AD-3867-455E-81D1-9373596CAA83}" presName="text_3" presStyleLbl="node1" presStyleIdx="2" presStyleCnt="3" custScaleX="94031" custScaleY="53995" custLinFactNeighborX="-61" custLinFactNeighborY="-7036">
        <dgm:presLayoutVars>
          <dgm:bulletEnabled val="1"/>
        </dgm:presLayoutVars>
      </dgm:prSet>
      <dgm:spPr/>
    </dgm:pt>
    <dgm:pt modelId="{1F785A2F-4589-4C0C-BCD5-FC8154D0D737}" type="pres">
      <dgm:prSet presAssocID="{A51908AD-3867-455E-81D1-9373596CAA83}" presName="accent_3" presStyleCnt="0"/>
      <dgm:spPr/>
    </dgm:pt>
    <dgm:pt modelId="{3609BB14-08BC-4A9B-A614-FA665E2C61E8}" type="pres">
      <dgm:prSet presAssocID="{A51908AD-3867-455E-81D1-9373596CAA83}" presName="accentRepeatNode" presStyleLbl="solidFgAcc1" presStyleIdx="2" presStyleCnt="3" custScaleX="75883" custScaleY="81174" custLinFactNeighborX="6851" custLinFactNeighborY="-11427"/>
      <dgm:spPr/>
    </dgm:pt>
  </dgm:ptLst>
  <dgm:cxnLst>
    <dgm:cxn modelId="{32899C18-10DA-42DA-8AFE-321F58D64B6B}" type="presOf" srcId="{A51908AD-3867-455E-81D1-9373596CAA83}" destId="{2020FAC9-991E-467C-97DE-3F176B823958}" srcOrd="0" destOrd="0" presId="urn:microsoft.com/office/officeart/2008/layout/VerticalCurvedList"/>
    <dgm:cxn modelId="{DCB20060-85B8-4357-B6E8-6D6EF84DD0C8}" type="presOf" srcId="{EA396F8E-CBCD-401B-93AC-B0675FE19EE6}" destId="{8C77A473-3F94-4DBB-A0D9-436A3A41501D}" srcOrd="0" destOrd="0" presId="urn:microsoft.com/office/officeart/2008/layout/VerticalCurvedList"/>
    <dgm:cxn modelId="{8DD50B65-A3BF-4809-B4BE-3BAA28AD79C6}" srcId="{E74952C4-6D76-4B3F-AC34-83B35AFFF243}" destId="{A51908AD-3867-455E-81D1-9373596CAA83}" srcOrd="2" destOrd="0" parTransId="{113DDC60-3EE6-434C-AD0C-B58C5B00BF0F}" sibTransId="{C75AAD29-F62A-4FFF-8F9B-DC9F759BBACF}"/>
    <dgm:cxn modelId="{622CED93-EEB5-4EF9-85A4-0684F0ED2A16}" srcId="{E74952C4-6D76-4B3F-AC34-83B35AFFF243}" destId="{1E50F983-4119-4273-B522-5560FAB1B424}" srcOrd="1" destOrd="0" parTransId="{4D19CFEA-A901-457F-9DD9-D680498B5914}" sibTransId="{C2A6D6B5-1A43-4832-BAC9-9A5AD6E9241E}"/>
    <dgm:cxn modelId="{B062CDBA-C574-41DC-A901-CAB3B789BCD1}" type="presOf" srcId="{1E50F983-4119-4273-B522-5560FAB1B424}" destId="{80FF7C32-0340-4C23-95D1-343AB14B7284}" srcOrd="0" destOrd="0" presId="urn:microsoft.com/office/officeart/2008/layout/VerticalCurvedList"/>
    <dgm:cxn modelId="{45CF9FBF-57E5-4403-B8DF-5BA9FEC6D92C}" type="presOf" srcId="{E74952C4-6D76-4B3F-AC34-83B35AFFF243}" destId="{08B4C6FB-BE5E-4D5D-B417-76FA1D7D3B75}" srcOrd="0" destOrd="0" presId="urn:microsoft.com/office/officeart/2008/layout/VerticalCurvedList"/>
    <dgm:cxn modelId="{D23610DF-C791-4789-9A95-B8A4919357D3}" srcId="{E74952C4-6D76-4B3F-AC34-83B35AFFF243}" destId="{B0A34199-78D1-4FE0-8A74-3CCCA4339331}" srcOrd="0" destOrd="0" parTransId="{36B83E3A-071E-471E-937D-08185C083DE6}" sibTransId="{EA396F8E-CBCD-401B-93AC-B0675FE19EE6}"/>
    <dgm:cxn modelId="{A81943E8-0712-4E2F-AC26-5669DBEA8CA9}" type="presOf" srcId="{B0A34199-78D1-4FE0-8A74-3CCCA4339331}" destId="{57EA2988-1309-4B84-A496-8D4A82AD98D0}" srcOrd="0" destOrd="0" presId="urn:microsoft.com/office/officeart/2008/layout/VerticalCurvedList"/>
    <dgm:cxn modelId="{8BEA3C1F-DAF3-4FB5-BF08-162DE3F96BF3}" type="presParOf" srcId="{08B4C6FB-BE5E-4D5D-B417-76FA1D7D3B75}" destId="{66429EF5-40E5-4FD3-94CF-B9B7CD21BEA9}" srcOrd="0" destOrd="0" presId="urn:microsoft.com/office/officeart/2008/layout/VerticalCurvedList"/>
    <dgm:cxn modelId="{5546FE53-D4ED-4F7F-BD26-12B5CA6F6C52}" type="presParOf" srcId="{66429EF5-40E5-4FD3-94CF-B9B7CD21BEA9}" destId="{45F2C291-D0EE-444E-8C59-CEB9C8F91530}" srcOrd="0" destOrd="0" presId="urn:microsoft.com/office/officeart/2008/layout/VerticalCurvedList"/>
    <dgm:cxn modelId="{720C7C2C-7926-4099-8E52-18326E42D99D}" type="presParOf" srcId="{45F2C291-D0EE-444E-8C59-CEB9C8F91530}" destId="{7D360C2C-6346-4406-B18D-B180E18093CF}" srcOrd="0" destOrd="0" presId="urn:microsoft.com/office/officeart/2008/layout/VerticalCurvedList"/>
    <dgm:cxn modelId="{19B5D910-789B-4525-9D46-F8F3B133420E}" type="presParOf" srcId="{45F2C291-D0EE-444E-8C59-CEB9C8F91530}" destId="{8C77A473-3F94-4DBB-A0D9-436A3A41501D}" srcOrd="1" destOrd="0" presId="urn:microsoft.com/office/officeart/2008/layout/VerticalCurvedList"/>
    <dgm:cxn modelId="{4D49B520-3A9F-4E4A-922A-BF29F65074E9}" type="presParOf" srcId="{45F2C291-D0EE-444E-8C59-CEB9C8F91530}" destId="{A2C70D54-2593-4162-BDB6-0CE5DC03464D}" srcOrd="2" destOrd="0" presId="urn:microsoft.com/office/officeart/2008/layout/VerticalCurvedList"/>
    <dgm:cxn modelId="{3C26DE5B-24FC-4AAE-A6A0-9058E3778E7E}" type="presParOf" srcId="{45F2C291-D0EE-444E-8C59-CEB9C8F91530}" destId="{1F3A14AF-D878-4065-9CFB-058955FE03D5}" srcOrd="3" destOrd="0" presId="urn:microsoft.com/office/officeart/2008/layout/VerticalCurvedList"/>
    <dgm:cxn modelId="{90EA97FB-58E7-486D-9BBA-E294F06D1BC4}" type="presParOf" srcId="{66429EF5-40E5-4FD3-94CF-B9B7CD21BEA9}" destId="{57EA2988-1309-4B84-A496-8D4A82AD98D0}" srcOrd="1" destOrd="0" presId="urn:microsoft.com/office/officeart/2008/layout/VerticalCurvedList"/>
    <dgm:cxn modelId="{780FE522-188A-49CF-BEB6-803DF02A124F}" type="presParOf" srcId="{66429EF5-40E5-4FD3-94CF-B9B7CD21BEA9}" destId="{D26972F9-91FE-4720-AABA-128851361E9B}" srcOrd="2" destOrd="0" presId="urn:microsoft.com/office/officeart/2008/layout/VerticalCurvedList"/>
    <dgm:cxn modelId="{3CF58139-D62F-46F4-A5F9-D10304A6AED4}" type="presParOf" srcId="{D26972F9-91FE-4720-AABA-128851361E9B}" destId="{F98A51D6-1873-48F1-8399-5ECF0BCB2382}" srcOrd="0" destOrd="0" presId="urn:microsoft.com/office/officeart/2008/layout/VerticalCurvedList"/>
    <dgm:cxn modelId="{B3B6719B-A9B7-46FE-B39A-B5587CBD2DF6}" type="presParOf" srcId="{66429EF5-40E5-4FD3-94CF-B9B7CD21BEA9}" destId="{80FF7C32-0340-4C23-95D1-343AB14B7284}" srcOrd="3" destOrd="0" presId="urn:microsoft.com/office/officeart/2008/layout/VerticalCurvedList"/>
    <dgm:cxn modelId="{CAA84C72-1D5C-40FA-AC3D-5929C8B5FB0E}" type="presParOf" srcId="{66429EF5-40E5-4FD3-94CF-B9B7CD21BEA9}" destId="{9EDEF5F1-1352-4B2A-9FFD-33473A7E3EC1}" srcOrd="4" destOrd="0" presId="urn:microsoft.com/office/officeart/2008/layout/VerticalCurvedList"/>
    <dgm:cxn modelId="{C36F9A4B-D4A0-4DFA-A85D-7C7855730D4E}" type="presParOf" srcId="{9EDEF5F1-1352-4B2A-9FFD-33473A7E3EC1}" destId="{78EED436-6929-4FC1-ACCD-B8C725659301}" srcOrd="0" destOrd="0" presId="urn:microsoft.com/office/officeart/2008/layout/VerticalCurvedList"/>
    <dgm:cxn modelId="{4063101D-9804-4D7B-A2F6-636608703F5D}" type="presParOf" srcId="{66429EF5-40E5-4FD3-94CF-B9B7CD21BEA9}" destId="{2020FAC9-991E-467C-97DE-3F176B823958}" srcOrd="5" destOrd="0" presId="urn:microsoft.com/office/officeart/2008/layout/VerticalCurvedList"/>
    <dgm:cxn modelId="{2E80A50E-FA0B-468B-8841-864B434DF410}" type="presParOf" srcId="{66429EF5-40E5-4FD3-94CF-B9B7CD21BEA9}" destId="{1F785A2F-4589-4C0C-BCD5-FC8154D0D737}" srcOrd="6" destOrd="0" presId="urn:microsoft.com/office/officeart/2008/layout/VerticalCurvedList"/>
    <dgm:cxn modelId="{071C92CB-AF5C-44AF-89A3-5D69BFA577B2}" type="presParOf" srcId="{1F785A2F-4589-4C0C-BCD5-FC8154D0D737}" destId="{3609BB14-08BC-4A9B-A614-FA665E2C61E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E0187-5575-404D-B486-B1FA53AE5166}">
      <dsp:nvSpPr>
        <dsp:cNvPr id="0" name=""/>
        <dsp:cNvSpPr/>
      </dsp:nvSpPr>
      <dsp:spPr>
        <a:xfrm>
          <a:off x="0" y="5416323"/>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06184-573B-4D8A-ADA9-5B27DE7EDB9F}">
      <dsp:nvSpPr>
        <dsp:cNvPr id="0" name=""/>
        <dsp:cNvSpPr/>
      </dsp:nvSpPr>
      <dsp:spPr>
        <a:xfrm>
          <a:off x="0" y="4637600"/>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E2FF07-6C82-4123-ACC9-51105B45957C}">
      <dsp:nvSpPr>
        <dsp:cNvPr id="0" name=""/>
        <dsp:cNvSpPr/>
      </dsp:nvSpPr>
      <dsp:spPr>
        <a:xfrm>
          <a:off x="0" y="3858877"/>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D777D9-047B-40E3-97DE-70C8E94A6861}">
      <dsp:nvSpPr>
        <dsp:cNvPr id="0" name=""/>
        <dsp:cNvSpPr/>
      </dsp:nvSpPr>
      <dsp:spPr>
        <a:xfrm>
          <a:off x="0" y="3080154"/>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A31845-FA9A-4CE3-86BE-02745FA6E8E8}">
      <dsp:nvSpPr>
        <dsp:cNvPr id="0" name=""/>
        <dsp:cNvSpPr/>
      </dsp:nvSpPr>
      <dsp:spPr>
        <a:xfrm>
          <a:off x="0" y="2301430"/>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37144E-6B1C-44AE-9271-1D646B596337}">
      <dsp:nvSpPr>
        <dsp:cNvPr id="0" name=""/>
        <dsp:cNvSpPr/>
      </dsp:nvSpPr>
      <dsp:spPr>
        <a:xfrm>
          <a:off x="0" y="1522707"/>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AB8D11-15DB-4E42-8DFA-41D63489F9DF}">
      <dsp:nvSpPr>
        <dsp:cNvPr id="0" name=""/>
        <dsp:cNvSpPr/>
      </dsp:nvSpPr>
      <dsp:spPr>
        <a:xfrm>
          <a:off x="0" y="743984"/>
          <a:ext cx="812800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D15D11-3ACA-4F24-AEC9-FBE3D4516538}">
      <dsp:nvSpPr>
        <dsp:cNvPr id="0" name=""/>
        <dsp:cNvSpPr/>
      </dsp:nvSpPr>
      <dsp:spPr>
        <a:xfrm>
          <a:off x="2113279" y="2343"/>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kern="1200" dirty="0"/>
            <a:t>Adopt NIS 2.0 </a:t>
          </a:r>
          <a:endParaRPr lang="en-US" sz="2100" kern="1200" dirty="0"/>
        </a:p>
      </dsp:txBody>
      <dsp:txXfrm>
        <a:off x="2113279" y="2343"/>
        <a:ext cx="6014720" cy="741641"/>
      </dsp:txXfrm>
    </dsp:sp>
    <dsp:sp modelId="{697611A4-6682-4F2E-BCA3-29B033226AFD}">
      <dsp:nvSpPr>
        <dsp:cNvPr id="0" name=""/>
        <dsp:cNvSpPr/>
      </dsp:nvSpPr>
      <dsp:spPr>
        <a:xfrm>
          <a:off x="0" y="2343"/>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a:t>Infrastructure </a:t>
          </a:r>
          <a:endParaRPr lang="en-US" sz="2200" kern="1200"/>
        </a:p>
      </dsp:txBody>
      <dsp:txXfrm>
        <a:off x="36210" y="38553"/>
        <a:ext cx="2040860" cy="705431"/>
      </dsp:txXfrm>
    </dsp:sp>
    <dsp:sp modelId="{33C7B43D-A63B-4407-9B67-9728E84CD39A}">
      <dsp:nvSpPr>
        <dsp:cNvPr id="0" name=""/>
        <dsp:cNvSpPr/>
      </dsp:nvSpPr>
      <dsp:spPr>
        <a:xfrm>
          <a:off x="2113279" y="781066"/>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i="0" kern="1200" dirty="0"/>
            <a:t>Develop Network of Security Operations Centres</a:t>
          </a:r>
          <a:endParaRPr lang="en-US" sz="2100" b="0" i="0" kern="1200" dirty="0"/>
        </a:p>
      </dsp:txBody>
      <dsp:txXfrm>
        <a:off x="2113279" y="781066"/>
        <a:ext cx="6014720" cy="741641"/>
      </dsp:txXfrm>
    </dsp:sp>
    <dsp:sp modelId="{56288CD3-5118-49D6-A0C9-D4A5B35D569E}">
      <dsp:nvSpPr>
        <dsp:cNvPr id="0" name=""/>
        <dsp:cNvSpPr/>
      </dsp:nvSpPr>
      <dsp:spPr>
        <a:xfrm>
          <a:off x="0" y="781066"/>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Cyber Shield</a:t>
          </a:r>
          <a:endParaRPr lang="en-US" sz="2200" b="1" kern="1200" dirty="0"/>
        </a:p>
      </dsp:txBody>
      <dsp:txXfrm>
        <a:off x="36210" y="817276"/>
        <a:ext cx="2040860" cy="705431"/>
      </dsp:txXfrm>
    </dsp:sp>
    <dsp:sp modelId="{729C9275-94E0-4314-95E8-40881FE2F3FF}">
      <dsp:nvSpPr>
        <dsp:cNvPr id="0" name=""/>
        <dsp:cNvSpPr/>
      </dsp:nvSpPr>
      <dsp:spPr>
        <a:xfrm>
          <a:off x="2113279" y="1559789"/>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kern="1200" dirty="0"/>
            <a:t>Quantum enabled encryption</a:t>
          </a:r>
          <a:endParaRPr lang="en-US" sz="2100" b="0" kern="1200" dirty="0"/>
        </a:p>
      </dsp:txBody>
      <dsp:txXfrm>
        <a:off x="2113279" y="1559789"/>
        <a:ext cx="6014720" cy="741641"/>
      </dsp:txXfrm>
    </dsp:sp>
    <dsp:sp modelId="{274CE450-CD2F-4E32-B8A7-B60B01670003}">
      <dsp:nvSpPr>
        <dsp:cNvPr id="0" name=""/>
        <dsp:cNvSpPr/>
      </dsp:nvSpPr>
      <dsp:spPr>
        <a:xfrm>
          <a:off x="0" y="1559789"/>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Ultra secure connectivity</a:t>
          </a:r>
          <a:endParaRPr lang="en-US" sz="2200" b="1" kern="1200" dirty="0"/>
        </a:p>
      </dsp:txBody>
      <dsp:txXfrm>
        <a:off x="36210" y="1595999"/>
        <a:ext cx="2040860" cy="705431"/>
      </dsp:txXfrm>
    </dsp:sp>
    <dsp:sp modelId="{5BC84C4F-9807-4788-B20B-6E08A632B082}">
      <dsp:nvSpPr>
        <dsp:cNvPr id="0" name=""/>
        <dsp:cNvSpPr/>
      </dsp:nvSpPr>
      <dsp:spPr>
        <a:xfrm>
          <a:off x="2113279" y="2338512"/>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kern="1200" dirty="0"/>
            <a:t>Complete implementation of Toolbox </a:t>
          </a:r>
          <a:endParaRPr lang="en-US" sz="2100" b="0" kern="1200" dirty="0"/>
        </a:p>
      </dsp:txBody>
      <dsp:txXfrm>
        <a:off x="2113279" y="2338512"/>
        <a:ext cx="6014720" cy="741641"/>
      </dsp:txXfrm>
    </dsp:sp>
    <dsp:sp modelId="{0CB337CA-7214-42BE-B800-5B465B9DCAC1}">
      <dsp:nvSpPr>
        <dsp:cNvPr id="0" name=""/>
        <dsp:cNvSpPr/>
      </dsp:nvSpPr>
      <dsp:spPr>
        <a:xfrm>
          <a:off x="0" y="2338512"/>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5G networks</a:t>
          </a:r>
          <a:endParaRPr lang="en-US" sz="2200" b="1" kern="1200" dirty="0"/>
        </a:p>
      </dsp:txBody>
      <dsp:txXfrm>
        <a:off x="36210" y="2374722"/>
        <a:ext cx="2040860" cy="705431"/>
      </dsp:txXfrm>
    </dsp:sp>
    <dsp:sp modelId="{3583F64C-088B-4BFA-BDFF-F6279850BDF0}">
      <dsp:nvSpPr>
        <dsp:cNvPr id="0" name=""/>
        <dsp:cNvSpPr/>
      </dsp:nvSpPr>
      <dsp:spPr>
        <a:xfrm>
          <a:off x="2113279" y="3117236"/>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kern="1200" dirty="0"/>
            <a:t>Develop DNS4EU</a:t>
          </a:r>
          <a:endParaRPr lang="en-US" sz="2100" b="0" kern="1200" dirty="0"/>
        </a:p>
      </dsp:txBody>
      <dsp:txXfrm>
        <a:off x="2113279" y="3117236"/>
        <a:ext cx="6014720" cy="741641"/>
      </dsp:txXfrm>
    </dsp:sp>
    <dsp:sp modelId="{A172E07D-7CAE-4DF4-A028-1005F5774E6D}">
      <dsp:nvSpPr>
        <dsp:cNvPr id="0" name=""/>
        <dsp:cNvSpPr/>
      </dsp:nvSpPr>
      <dsp:spPr>
        <a:xfrm>
          <a:off x="0" y="3117236"/>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Internet security</a:t>
          </a:r>
          <a:endParaRPr lang="en-US" sz="2200" b="1" kern="1200" dirty="0"/>
        </a:p>
      </dsp:txBody>
      <dsp:txXfrm>
        <a:off x="36210" y="3153446"/>
        <a:ext cx="2040860" cy="705431"/>
      </dsp:txXfrm>
    </dsp:sp>
    <dsp:sp modelId="{8906D124-173F-4D4A-A4A6-067A5875BD75}">
      <dsp:nvSpPr>
        <dsp:cNvPr id="0" name=""/>
        <dsp:cNvSpPr/>
      </dsp:nvSpPr>
      <dsp:spPr>
        <a:xfrm>
          <a:off x="2113279" y="3895959"/>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kern="1200" dirty="0"/>
            <a:t>Encourage EUR 4.5 </a:t>
          </a:r>
          <a:r>
            <a:rPr lang="en-IE" sz="2100" b="0" kern="1200" dirty="0" err="1"/>
            <a:t>bn</a:t>
          </a:r>
          <a:r>
            <a:rPr lang="en-IE" sz="2100" b="0" kern="1200" dirty="0"/>
            <a:t> investment across digital supply chain through Competence Centre and Network</a:t>
          </a:r>
          <a:endParaRPr lang="en-US" sz="2100" b="0" kern="1200" dirty="0"/>
        </a:p>
      </dsp:txBody>
      <dsp:txXfrm>
        <a:off x="2113279" y="3895959"/>
        <a:ext cx="6014720" cy="741641"/>
      </dsp:txXfrm>
    </dsp:sp>
    <dsp:sp modelId="{F9EFC851-47E7-4CF5-8E4D-820C559BFA60}">
      <dsp:nvSpPr>
        <dsp:cNvPr id="0" name=""/>
        <dsp:cNvSpPr/>
      </dsp:nvSpPr>
      <dsp:spPr>
        <a:xfrm>
          <a:off x="0" y="3895959"/>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Supply chain autonomy</a:t>
          </a:r>
          <a:endParaRPr lang="en-US" sz="2200" b="1" kern="1200" dirty="0"/>
        </a:p>
      </dsp:txBody>
      <dsp:txXfrm>
        <a:off x="36210" y="3932169"/>
        <a:ext cx="2040860" cy="705431"/>
      </dsp:txXfrm>
    </dsp:sp>
    <dsp:sp modelId="{C904C1B8-D7F5-4E1C-B324-153762DB9A5C}">
      <dsp:nvSpPr>
        <dsp:cNvPr id="0" name=""/>
        <dsp:cNvSpPr/>
      </dsp:nvSpPr>
      <dsp:spPr>
        <a:xfrm>
          <a:off x="2113279" y="4674682"/>
          <a:ext cx="6014720" cy="741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IE" sz="2100" b="0" kern="1200" dirty="0" err="1"/>
            <a:t>Eg</a:t>
          </a:r>
          <a:r>
            <a:rPr lang="en-IE" sz="2100" b="0" kern="1200" dirty="0"/>
            <a:t> investment in business resilience against cyber-enabled IP theft  </a:t>
          </a:r>
          <a:endParaRPr lang="en-US" sz="2100" b="0" kern="1200" dirty="0"/>
        </a:p>
      </dsp:txBody>
      <dsp:txXfrm>
        <a:off x="2113279" y="4674682"/>
        <a:ext cx="6014720" cy="741641"/>
      </dsp:txXfrm>
    </dsp:sp>
    <dsp:sp modelId="{443BAAED-3B45-4512-8BD2-25018F09AC71}">
      <dsp:nvSpPr>
        <dsp:cNvPr id="0" name=""/>
        <dsp:cNvSpPr/>
      </dsp:nvSpPr>
      <dsp:spPr>
        <a:xfrm>
          <a:off x="0" y="4674682"/>
          <a:ext cx="2113280" cy="741641"/>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Skills </a:t>
          </a:r>
          <a:endParaRPr lang="en-US" sz="2200" b="1" kern="1200" dirty="0"/>
        </a:p>
      </dsp:txBody>
      <dsp:txXfrm>
        <a:off x="36210" y="4710892"/>
        <a:ext cx="2040860" cy="7054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F02E2-3634-488E-A0E5-D3FFE174663D}">
      <dsp:nvSpPr>
        <dsp:cNvPr id="0" name=""/>
        <dsp:cNvSpPr/>
      </dsp:nvSpPr>
      <dsp:spPr>
        <a:xfrm>
          <a:off x="0" y="5417514"/>
          <a:ext cx="81280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5788F3-9BDD-4EA2-B37C-A4EFFED76E77}">
      <dsp:nvSpPr>
        <dsp:cNvPr id="0" name=""/>
        <dsp:cNvSpPr/>
      </dsp:nvSpPr>
      <dsp:spPr>
        <a:xfrm>
          <a:off x="0" y="4047109"/>
          <a:ext cx="81280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4C9ED-F1BD-4D3B-8BAB-3F8888F8662A}">
      <dsp:nvSpPr>
        <dsp:cNvPr id="0" name=""/>
        <dsp:cNvSpPr/>
      </dsp:nvSpPr>
      <dsp:spPr>
        <a:xfrm>
          <a:off x="0" y="2676704"/>
          <a:ext cx="81280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AB8D11-15DB-4E42-8DFA-41D63489F9DF}">
      <dsp:nvSpPr>
        <dsp:cNvPr id="0" name=""/>
        <dsp:cNvSpPr/>
      </dsp:nvSpPr>
      <dsp:spPr>
        <a:xfrm>
          <a:off x="0" y="1306300"/>
          <a:ext cx="81280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D15D11-3ACA-4F24-AEC9-FBE3D4516538}">
      <dsp:nvSpPr>
        <dsp:cNvPr id="0" name=""/>
        <dsp:cNvSpPr/>
      </dsp:nvSpPr>
      <dsp:spPr>
        <a:xfrm>
          <a:off x="2113279" y="1152"/>
          <a:ext cx="6014720" cy="1305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711200">
            <a:lnSpc>
              <a:spcPct val="90000"/>
            </a:lnSpc>
            <a:spcBef>
              <a:spcPct val="0"/>
            </a:spcBef>
            <a:spcAft>
              <a:spcPct val="35000"/>
            </a:spcAft>
            <a:buNone/>
          </a:pPr>
          <a:r>
            <a:rPr lang="en-IE" sz="1600" kern="1200" dirty="0"/>
            <a:t>Milestones and process to be set out Feb 2021</a:t>
          </a:r>
          <a:endParaRPr lang="en-US" sz="1600" kern="1200" dirty="0"/>
        </a:p>
      </dsp:txBody>
      <dsp:txXfrm>
        <a:off x="2113279" y="1152"/>
        <a:ext cx="6014720" cy="1305147"/>
      </dsp:txXfrm>
    </dsp:sp>
    <dsp:sp modelId="{697611A4-6682-4F2E-BCA3-29B033226AFD}">
      <dsp:nvSpPr>
        <dsp:cNvPr id="0" name=""/>
        <dsp:cNvSpPr/>
      </dsp:nvSpPr>
      <dsp:spPr>
        <a:xfrm>
          <a:off x="0" y="1152"/>
          <a:ext cx="2113280" cy="13051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E" sz="2100" b="1" kern="1200"/>
            <a:t>Joint Cyber Unit </a:t>
          </a:r>
          <a:endParaRPr lang="en-US" sz="2100" kern="1200"/>
        </a:p>
      </dsp:txBody>
      <dsp:txXfrm>
        <a:off x="63723" y="64875"/>
        <a:ext cx="1985834" cy="1241424"/>
      </dsp:txXfrm>
    </dsp:sp>
    <dsp:sp modelId="{5516B268-D21A-4501-A69C-E5368D9BD21B}">
      <dsp:nvSpPr>
        <dsp:cNvPr id="0" name=""/>
        <dsp:cNvSpPr/>
      </dsp:nvSpPr>
      <dsp:spPr>
        <a:xfrm>
          <a:off x="2113279" y="1371557"/>
          <a:ext cx="6014720" cy="1305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711200">
            <a:lnSpc>
              <a:spcPct val="90000"/>
            </a:lnSpc>
            <a:spcBef>
              <a:spcPct val="0"/>
            </a:spcBef>
            <a:spcAft>
              <a:spcPct val="35000"/>
            </a:spcAft>
            <a:buNone/>
          </a:pPr>
          <a:r>
            <a:rPr lang="en-IE" sz="1600" kern="1200" dirty="0"/>
            <a:t>Complete Security Union agenda</a:t>
          </a:r>
          <a:endParaRPr lang="en-US" sz="1600" kern="1200" dirty="0"/>
        </a:p>
      </dsp:txBody>
      <dsp:txXfrm>
        <a:off x="2113279" y="1371557"/>
        <a:ext cx="6014720" cy="1305147"/>
      </dsp:txXfrm>
    </dsp:sp>
    <dsp:sp modelId="{56F4B2D8-33BE-48FF-8340-41ADADEAB0B4}">
      <dsp:nvSpPr>
        <dsp:cNvPr id="0" name=""/>
        <dsp:cNvSpPr/>
      </dsp:nvSpPr>
      <dsp:spPr>
        <a:xfrm>
          <a:off x="0" y="1371557"/>
          <a:ext cx="2113280" cy="13051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E" sz="2100" b="1" kern="1200" dirty="0"/>
            <a:t>Cybercrime</a:t>
          </a:r>
          <a:endParaRPr lang="en-US" sz="2100" b="1" kern="1200" dirty="0"/>
        </a:p>
      </dsp:txBody>
      <dsp:txXfrm>
        <a:off x="63723" y="1435280"/>
        <a:ext cx="1985834" cy="1241424"/>
      </dsp:txXfrm>
    </dsp:sp>
    <dsp:sp modelId="{E11AE000-45BF-4A48-B294-16452C219947}">
      <dsp:nvSpPr>
        <dsp:cNvPr id="0" name=""/>
        <dsp:cNvSpPr/>
      </dsp:nvSpPr>
      <dsp:spPr>
        <a:xfrm>
          <a:off x="2113279" y="2741962"/>
          <a:ext cx="6014720" cy="1305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711200">
            <a:lnSpc>
              <a:spcPct val="90000"/>
            </a:lnSpc>
            <a:spcBef>
              <a:spcPct val="0"/>
            </a:spcBef>
            <a:spcAft>
              <a:spcPct val="35000"/>
            </a:spcAft>
            <a:buNone/>
          </a:pPr>
          <a:r>
            <a:rPr lang="en-US" sz="1600" kern="1200" dirty="0"/>
            <a:t>Strengthen cyber deterrence posture and shared </a:t>
          </a:r>
          <a:r>
            <a:rPr lang="en-US" sz="1600" kern="1200"/>
            <a:t>situational awareness</a:t>
          </a:r>
          <a:br>
            <a:rPr lang="en-US" sz="1600" kern="1200"/>
          </a:br>
          <a:br>
            <a:rPr lang="en-US" sz="1600" kern="1200"/>
          </a:br>
          <a:r>
            <a:rPr lang="en-US" sz="1600" kern="1200"/>
            <a:t>Explore additional measures, and increase cooperation with international partners</a:t>
          </a:r>
          <a:br>
            <a:rPr lang="en-US" sz="1600" kern="1200"/>
          </a:br>
          <a:br>
            <a:rPr lang="en-US" sz="1600" kern="1200"/>
          </a:br>
          <a:r>
            <a:rPr lang="en-US" sz="1600" kern="1200"/>
            <a:t>Review Implementing Guidelines </a:t>
          </a:r>
          <a:endParaRPr lang="en-US" sz="1600" kern="1200" dirty="0"/>
        </a:p>
      </dsp:txBody>
      <dsp:txXfrm>
        <a:off x="2113279" y="2741962"/>
        <a:ext cx="6014720" cy="1305147"/>
      </dsp:txXfrm>
    </dsp:sp>
    <dsp:sp modelId="{3088A130-B0A7-4ACA-B382-A3A66054FB59}">
      <dsp:nvSpPr>
        <dsp:cNvPr id="0" name=""/>
        <dsp:cNvSpPr/>
      </dsp:nvSpPr>
      <dsp:spPr>
        <a:xfrm>
          <a:off x="0" y="2741962"/>
          <a:ext cx="2113280" cy="13051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E" sz="2100" b="1" kern="1200" dirty="0" err="1"/>
            <a:t>Cyberdiplomacy</a:t>
          </a:r>
          <a:r>
            <a:rPr lang="en-IE" sz="2100" b="1" kern="1200" dirty="0"/>
            <a:t> toolbox </a:t>
          </a:r>
          <a:endParaRPr lang="en-US" sz="2100" b="1" kern="1200" dirty="0"/>
        </a:p>
      </dsp:txBody>
      <dsp:txXfrm>
        <a:off x="63723" y="2805685"/>
        <a:ext cx="1985834" cy="1241424"/>
      </dsp:txXfrm>
    </dsp:sp>
    <dsp:sp modelId="{AE9A663B-900D-41B6-BD88-44EAC6ACE38D}">
      <dsp:nvSpPr>
        <dsp:cNvPr id="0" name=""/>
        <dsp:cNvSpPr/>
      </dsp:nvSpPr>
      <dsp:spPr>
        <a:xfrm>
          <a:off x="2113279" y="4112366"/>
          <a:ext cx="6014720" cy="1305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711200">
            <a:lnSpc>
              <a:spcPct val="90000"/>
            </a:lnSpc>
            <a:spcBef>
              <a:spcPct val="0"/>
            </a:spcBef>
            <a:spcAft>
              <a:spcPct val="35000"/>
            </a:spcAft>
            <a:buNone/>
          </a:pPr>
          <a:r>
            <a:rPr lang="en-US" sz="1600" kern="1200" dirty="0"/>
            <a:t>Review the Cyber </a:t>
          </a:r>
          <a:r>
            <a:rPr lang="en-US" sz="1600" kern="1200" dirty="0" err="1"/>
            <a:t>Defence</a:t>
          </a:r>
          <a:r>
            <a:rPr lang="en-US" sz="1600" kern="1200" dirty="0"/>
            <a:t> Policy Framework to increase cyber </a:t>
          </a:r>
          <a:r>
            <a:rPr lang="en-US" sz="1600" kern="1200" dirty="0" err="1"/>
            <a:t>defence</a:t>
          </a:r>
          <a:r>
            <a:rPr lang="en-US" sz="1600" kern="1200" dirty="0"/>
            <a:t> cooperation and </a:t>
          </a:r>
          <a:r>
            <a:rPr lang="en-US" sz="1600" kern="1200"/>
            <a:t>coordination </a:t>
          </a:r>
          <a:br>
            <a:rPr lang="en-US" sz="1600" kern="1200"/>
          </a:br>
          <a:br>
            <a:rPr lang="en-US" sz="1600" kern="1200"/>
          </a:br>
          <a:r>
            <a:rPr lang="en-US" sz="1600" kern="1200"/>
            <a:t>Encourage Member States’ cyber defence capability development, notably through PESCO and EDF </a:t>
          </a:r>
          <a:endParaRPr lang="en-US" sz="1600" kern="1200" dirty="0"/>
        </a:p>
      </dsp:txBody>
      <dsp:txXfrm>
        <a:off x="2113279" y="4112366"/>
        <a:ext cx="6014720" cy="1305147"/>
      </dsp:txXfrm>
    </dsp:sp>
    <dsp:sp modelId="{9BB57E29-3B69-4B82-8FF7-C152E4A0090F}">
      <dsp:nvSpPr>
        <dsp:cNvPr id="0" name=""/>
        <dsp:cNvSpPr/>
      </dsp:nvSpPr>
      <dsp:spPr>
        <a:xfrm>
          <a:off x="0" y="4112366"/>
          <a:ext cx="2113280" cy="13051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E" sz="2100" b="1" kern="1200" dirty="0"/>
            <a:t>Cyber Defence </a:t>
          </a:r>
          <a:endParaRPr lang="en-US" sz="2100" b="1" kern="1200" dirty="0"/>
        </a:p>
      </dsp:txBody>
      <dsp:txXfrm>
        <a:off x="63723" y="4176089"/>
        <a:ext cx="1985834" cy="1241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C8C40-4E27-427A-B525-CC3156465154}">
      <dsp:nvSpPr>
        <dsp:cNvPr id="0" name=""/>
        <dsp:cNvSpPr/>
      </dsp:nvSpPr>
      <dsp:spPr>
        <a:xfrm>
          <a:off x="0" y="5418484"/>
          <a:ext cx="81280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6F9400-A5AA-4EFC-9E99-41C85568F4B4}">
      <dsp:nvSpPr>
        <dsp:cNvPr id="0" name=""/>
        <dsp:cNvSpPr/>
      </dsp:nvSpPr>
      <dsp:spPr>
        <a:xfrm>
          <a:off x="0" y="3583253"/>
          <a:ext cx="81280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AB8D11-15DB-4E42-8DFA-41D63489F9DF}">
      <dsp:nvSpPr>
        <dsp:cNvPr id="0" name=""/>
        <dsp:cNvSpPr/>
      </dsp:nvSpPr>
      <dsp:spPr>
        <a:xfrm>
          <a:off x="0" y="1748021"/>
          <a:ext cx="8128000" cy="0"/>
        </a:xfrm>
        <a:prstGeom prst="line">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D15D11-3ACA-4F24-AEC9-FBE3D4516538}">
      <dsp:nvSpPr>
        <dsp:cNvPr id="0" name=""/>
        <dsp:cNvSpPr/>
      </dsp:nvSpPr>
      <dsp:spPr>
        <a:xfrm>
          <a:off x="2113279" y="182"/>
          <a:ext cx="6014720" cy="174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l" defTabSz="666750">
            <a:lnSpc>
              <a:spcPct val="90000"/>
            </a:lnSpc>
            <a:spcBef>
              <a:spcPct val="0"/>
            </a:spcBef>
            <a:spcAft>
              <a:spcPct val="35000"/>
            </a:spcAft>
            <a:buNone/>
          </a:pPr>
          <a:r>
            <a:rPr lang="en-US" sz="1500" kern="1200" dirty="0"/>
            <a:t>Step-up EU engagement on international standardisation, i.e</a:t>
          </a:r>
          <a:r>
            <a:rPr lang="en-US" sz="1500" kern="1200"/>
            <a:t>. ITU</a:t>
          </a:r>
          <a:br>
            <a:rPr lang="en-US" sz="1500" kern="1200"/>
          </a:br>
          <a:br>
            <a:rPr lang="en-US" sz="1500" kern="1200"/>
          </a:br>
          <a:r>
            <a:rPr lang="en-US" sz="1500" kern="1200"/>
            <a:t>Take forward the Programme of Action to Advance Responsible State Behaviour in CyberspacePromote the Budapest Convention and engage in multilateral discussions </a:t>
          </a:r>
          <a:br>
            <a:rPr lang="en-US" sz="1500" kern="1200"/>
          </a:br>
          <a:br>
            <a:rPr lang="en-US" sz="1500" kern="1200"/>
          </a:br>
          <a:r>
            <a:rPr lang="en-US" sz="1500" kern="1200"/>
            <a:t>Promote and protect human rights and fundamental freedoms online   </a:t>
          </a:r>
          <a:endParaRPr lang="en-US" sz="1500" kern="1200" dirty="0"/>
        </a:p>
      </dsp:txBody>
      <dsp:txXfrm>
        <a:off x="2113279" y="182"/>
        <a:ext cx="6014720" cy="1747839"/>
      </dsp:txXfrm>
    </dsp:sp>
    <dsp:sp modelId="{697611A4-6682-4F2E-BCA3-29B033226AFD}">
      <dsp:nvSpPr>
        <dsp:cNvPr id="0" name=""/>
        <dsp:cNvSpPr/>
      </dsp:nvSpPr>
      <dsp:spPr>
        <a:xfrm>
          <a:off x="0" y="182"/>
          <a:ext cx="2113280" cy="1747839"/>
        </a:xfrm>
        <a:prstGeom prst="round2SameRect">
          <a:avLst>
            <a:gd name="adj1" fmla="val 16670"/>
            <a:gd name="adj2" fmla="val 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a:t>EU leadership on international norms and standards  </a:t>
          </a:r>
          <a:endParaRPr lang="en-US" sz="2200" kern="1200"/>
        </a:p>
      </dsp:txBody>
      <dsp:txXfrm>
        <a:off x="85338" y="85520"/>
        <a:ext cx="1942604" cy="1662501"/>
      </dsp:txXfrm>
    </dsp:sp>
    <dsp:sp modelId="{07EA8844-B1D7-4B68-850D-66FBE3971AD4}">
      <dsp:nvSpPr>
        <dsp:cNvPr id="0" name=""/>
        <dsp:cNvSpPr/>
      </dsp:nvSpPr>
      <dsp:spPr>
        <a:xfrm>
          <a:off x="2113279" y="1835413"/>
          <a:ext cx="6014720" cy="174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l" defTabSz="666750">
            <a:lnSpc>
              <a:spcPct val="90000"/>
            </a:lnSpc>
            <a:spcBef>
              <a:spcPct val="0"/>
            </a:spcBef>
            <a:spcAft>
              <a:spcPct val="35000"/>
            </a:spcAft>
            <a:buNone/>
          </a:pPr>
          <a:r>
            <a:rPr lang="en-US" sz="1500" kern="1200" dirty="0"/>
            <a:t>Strengthen and expand cyber dialogues with third countries, regional and </a:t>
          </a:r>
          <a:r>
            <a:rPr lang="en-US" sz="1500" kern="1200"/>
            <a:t>international organisations</a:t>
          </a:r>
          <a:br>
            <a:rPr lang="en-US" sz="1500" kern="1200"/>
          </a:br>
          <a:br>
            <a:rPr lang="en-US" sz="1500" kern="1200"/>
          </a:br>
          <a:r>
            <a:rPr lang="en-US" sz="1500" kern="1200"/>
            <a:t>Reinforce regular and structured exchanges with the multi-stakeholder community</a:t>
          </a:r>
          <a:br>
            <a:rPr lang="en-US" sz="1500" kern="1200"/>
          </a:br>
          <a:br>
            <a:rPr lang="en-US" sz="1500" kern="1200"/>
          </a:br>
          <a:r>
            <a:rPr lang="en-US" sz="1500" kern="1200"/>
            <a:t>Form an informal EU Cyber Diplomacy Network with EU “cyber attachés” around the world to promote the EU vision of cyberspace </a:t>
          </a:r>
          <a:endParaRPr lang="en-US" sz="1500" kern="1200" dirty="0"/>
        </a:p>
      </dsp:txBody>
      <dsp:txXfrm>
        <a:off x="2113279" y="1835413"/>
        <a:ext cx="6014720" cy="1747839"/>
      </dsp:txXfrm>
    </dsp:sp>
    <dsp:sp modelId="{6EB8CBD1-FDA0-442C-8F0E-8B69C34EC6EF}">
      <dsp:nvSpPr>
        <dsp:cNvPr id="0" name=""/>
        <dsp:cNvSpPr/>
      </dsp:nvSpPr>
      <dsp:spPr>
        <a:xfrm>
          <a:off x="0" y="1835413"/>
          <a:ext cx="2113280" cy="1747839"/>
        </a:xfrm>
        <a:prstGeom prst="round2SameRect">
          <a:avLst>
            <a:gd name="adj1" fmla="val 16670"/>
            <a:gd name="adj2" fmla="val 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Cooperation with partners </a:t>
          </a:r>
          <a:endParaRPr lang="en-US" sz="2200" b="1" kern="1200" dirty="0"/>
        </a:p>
      </dsp:txBody>
      <dsp:txXfrm>
        <a:off x="85338" y="1920751"/>
        <a:ext cx="1942604" cy="1662501"/>
      </dsp:txXfrm>
    </dsp:sp>
    <dsp:sp modelId="{2B26101B-0B9F-4959-A595-D6924A8928A2}">
      <dsp:nvSpPr>
        <dsp:cNvPr id="0" name=""/>
        <dsp:cNvSpPr/>
      </dsp:nvSpPr>
      <dsp:spPr>
        <a:xfrm>
          <a:off x="2113279" y="3670645"/>
          <a:ext cx="6014720" cy="174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l" defTabSz="666750">
            <a:lnSpc>
              <a:spcPct val="90000"/>
            </a:lnSpc>
            <a:spcBef>
              <a:spcPct val="0"/>
            </a:spcBef>
            <a:spcAft>
              <a:spcPct val="35000"/>
            </a:spcAft>
            <a:buNone/>
          </a:pPr>
          <a:r>
            <a:rPr lang="en-US" sz="1500" kern="1200" dirty="0"/>
            <a:t>Develop an EU External Cyber Capacity </a:t>
          </a:r>
          <a:r>
            <a:rPr lang="en-US" sz="1500" kern="1200"/>
            <a:t>Building Agenda</a:t>
          </a:r>
          <a:br>
            <a:rPr lang="en-US" sz="1500" kern="1200"/>
          </a:br>
          <a:br>
            <a:rPr lang="en-US" sz="1500" kern="1200"/>
          </a:br>
          <a:r>
            <a:rPr lang="en-US" sz="1500" kern="1200"/>
            <a:t>Set-up an EU External Cyber Capacity Building Agenda Board</a:t>
          </a:r>
          <a:br>
            <a:rPr lang="en-US" sz="1500" kern="1200"/>
          </a:br>
          <a:br>
            <a:rPr lang="en-US" sz="1500" kern="1200"/>
          </a:br>
          <a:r>
            <a:rPr lang="en-US" sz="1500" kern="1200"/>
            <a:t>Priorities on Western Balkans, EU’s neighborhood and partner countries experiencing a rapid digital development</a:t>
          </a:r>
          <a:endParaRPr lang="en-US" sz="1500" kern="1200" dirty="0"/>
        </a:p>
      </dsp:txBody>
      <dsp:txXfrm>
        <a:off x="2113279" y="3670645"/>
        <a:ext cx="6014720" cy="1747839"/>
      </dsp:txXfrm>
    </dsp:sp>
    <dsp:sp modelId="{CB8A4B93-8E38-412F-B8ED-5114EC89422B}">
      <dsp:nvSpPr>
        <dsp:cNvPr id="0" name=""/>
        <dsp:cNvSpPr/>
      </dsp:nvSpPr>
      <dsp:spPr>
        <a:xfrm>
          <a:off x="0" y="3670645"/>
          <a:ext cx="2113280" cy="1747839"/>
        </a:xfrm>
        <a:prstGeom prst="round2SameRect">
          <a:avLst>
            <a:gd name="adj1" fmla="val 16670"/>
            <a:gd name="adj2" fmla="val 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t>Strengthen global capacities to tackle cyber threats</a:t>
          </a:r>
          <a:endParaRPr lang="en-US" sz="2200" b="1" kern="1200" dirty="0"/>
        </a:p>
      </dsp:txBody>
      <dsp:txXfrm>
        <a:off x="85338" y="3755983"/>
        <a:ext cx="1942604" cy="16625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7A473-3F94-4DBB-A0D9-436A3A41501D}">
      <dsp:nvSpPr>
        <dsp:cNvPr id="0" name=""/>
        <dsp:cNvSpPr/>
      </dsp:nvSpPr>
      <dsp:spPr>
        <a:xfrm>
          <a:off x="-5493347" y="-837328"/>
          <a:ext cx="6511453" cy="6511453"/>
        </a:xfrm>
        <a:prstGeom prst="blockArc">
          <a:avLst>
            <a:gd name="adj1" fmla="val 18900000"/>
            <a:gd name="adj2" fmla="val 2700000"/>
            <a:gd name="adj3" fmla="val 33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EA2988-1309-4B84-A496-8D4A82AD98D0}">
      <dsp:nvSpPr>
        <dsp:cNvPr id="0" name=""/>
        <dsp:cNvSpPr/>
      </dsp:nvSpPr>
      <dsp:spPr>
        <a:xfrm>
          <a:off x="967567" y="841143"/>
          <a:ext cx="9322779" cy="5223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7841"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dirty="0">
              <a:solidFill>
                <a:schemeClr val="bg1"/>
              </a:solidFill>
            </a:rPr>
            <a:t>Digital Europe Programme website</a:t>
          </a:r>
          <a:r>
            <a:rPr lang="en-IE" sz="2700" kern="1200" dirty="0"/>
            <a:t> </a:t>
          </a:r>
          <a:endParaRPr lang="en-US" sz="2700" kern="1200" dirty="0"/>
        </a:p>
      </dsp:txBody>
      <dsp:txXfrm>
        <a:off x="967567" y="841143"/>
        <a:ext cx="9322779" cy="522325"/>
      </dsp:txXfrm>
    </dsp:sp>
    <dsp:sp modelId="{F98A51D6-1873-48F1-8399-5ECF0BCB2382}">
      <dsp:nvSpPr>
        <dsp:cNvPr id="0" name=""/>
        <dsp:cNvSpPr/>
      </dsp:nvSpPr>
      <dsp:spPr>
        <a:xfrm>
          <a:off x="307146" y="577972"/>
          <a:ext cx="917576" cy="98155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FF7C32-0340-4C23-95D1-343AB14B7284}">
      <dsp:nvSpPr>
        <dsp:cNvPr id="0" name=""/>
        <dsp:cNvSpPr/>
      </dsp:nvSpPr>
      <dsp:spPr>
        <a:xfrm>
          <a:off x="939246" y="2157244"/>
          <a:ext cx="9712981" cy="5223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7841"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dirty="0"/>
            <a:t>Digital Europe Programme Regulation</a:t>
          </a:r>
          <a:endParaRPr lang="en-US" sz="2700" kern="1200" dirty="0"/>
        </a:p>
      </dsp:txBody>
      <dsp:txXfrm>
        <a:off x="939246" y="2157244"/>
        <a:ext cx="9712981" cy="522325"/>
      </dsp:txXfrm>
    </dsp:sp>
    <dsp:sp modelId="{78EED436-6929-4FC1-ACCD-B8C725659301}">
      <dsp:nvSpPr>
        <dsp:cNvPr id="0" name=""/>
        <dsp:cNvSpPr/>
      </dsp:nvSpPr>
      <dsp:spPr>
        <a:xfrm>
          <a:off x="538865" y="1927620"/>
          <a:ext cx="917576" cy="98155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20FAC9-991E-467C-97DE-3F176B823958}">
      <dsp:nvSpPr>
        <dsp:cNvPr id="0" name=""/>
        <dsp:cNvSpPr/>
      </dsp:nvSpPr>
      <dsp:spPr>
        <a:xfrm>
          <a:off x="937370" y="3540210"/>
          <a:ext cx="9371014" cy="5223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7841"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dirty="0"/>
            <a:t>Funding &amp; tender opportunities portal </a:t>
          </a:r>
          <a:endParaRPr lang="en-US" sz="2700" kern="1200" dirty="0">
            <a:solidFill>
              <a:schemeClr val="bg1"/>
            </a:solidFill>
          </a:endParaRPr>
        </a:p>
      </dsp:txBody>
      <dsp:txXfrm>
        <a:off x="937370" y="3540210"/>
        <a:ext cx="9371014" cy="522325"/>
      </dsp:txXfrm>
    </dsp:sp>
    <dsp:sp modelId="{3609BB14-08BC-4A9B-A614-FA665E2C61E8}">
      <dsp:nvSpPr>
        <dsp:cNvPr id="0" name=""/>
        <dsp:cNvSpPr/>
      </dsp:nvSpPr>
      <dsp:spPr>
        <a:xfrm>
          <a:off x="270072" y="3240484"/>
          <a:ext cx="917576" cy="98155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3795A-235A-4AC1-8A7F-BF8A8EDD5DB2}" type="datetimeFigureOut">
              <a:rPr lang="en-GB" smtClean="0"/>
              <a:t>04/04/2022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68E42D-E1B3-4569-AC32-A480BA68F1F6}" type="slidenum">
              <a:rPr lang="en-GB" smtClean="0"/>
              <a:t>‹#›</a:t>
            </a:fld>
            <a:endParaRPr lang="en-GB"/>
          </a:p>
        </p:txBody>
      </p:sp>
    </p:spTree>
    <p:extLst>
      <p:ext uri="{BB962C8B-B14F-4D97-AF65-F5344CB8AC3E}">
        <p14:creationId xmlns:p14="http://schemas.microsoft.com/office/powerpoint/2010/main" val="2855817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CEF cyber continuation (but DEP broader) + complements HEP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Actions shall be implemented primarily through the CCCN </a:t>
            </a:r>
            <a:endParaRPr lang="en-GB" sz="1000" dirty="0"/>
          </a:p>
        </p:txBody>
      </p:sp>
      <p:sp>
        <p:nvSpPr>
          <p:cNvPr id="4" name="Slide Number Placeholder 3"/>
          <p:cNvSpPr>
            <a:spLocks noGrp="1"/>
          </p:cNvSpPr>
          <p:nvPr>
            <p:ph type="sldNum" sz="quarter" idx="10"/>
          </p:nvPr>
        </p:nvSpPr>
        <p:spPr/>
        <p:txBody>
          <a:bodyPr/>
          <a:lstStyle/>
          <a:p>
            <a:fld id="{616D5BFA-308E-425C-B33D-C06A46EE09FF}" type="slidenum">
              <a:rPr lang="en-GB" altLang="en-US" smtClean="0"/>
              <a:pPr/>
              <a:t>8</a:t>
            </a:fld>
            <a:endParaRPr lang="en-GB" altLang="en-US"/>
          </a:p>
        </p:txBody>
      </p:sp>
    </p:spTree>
    <p:extLst>
      <p:ext uri="{BB962C8B-B14F-4D97-AF65-F5344CB8AC3E}">
        <p14:creationId xmlns:p14="http://schemas.microsoft.com/office/powerpoint/2010/main" val="120921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0D07CB-B403-4443-BF4A-C2994559B86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775BB7D-A1F2-434D-BD71-14760B157B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6FDADF8-0FAC-944D-AFCA-CB73BADEE026}"/>
              </a:ext>
            </a:extLst>
          </p:cNvPr>
          <p:cNvSpPr>
            <a:spLocks noGrp="1"/>
          </p:cNvSpPr>
          <p:nvPr>
            <p:ph type="dt" sz="half" idx="10"/>
          </p:nvPr>
        </p:nvSpPr>
        <p:spPr/>
        <p:txBody>
          <a:bodyPr/>
          <a:lstStyle/>
          <a:p>
            <a:fld id="{7ABCA6CC-71DD-914E-B993-2CF0CAC5CC2A}" type="datetimeFigureOut">
              <a:rPr lang="fr-FR" smtClean="0"/>
              <a:t>04/04/2022</a:t>
            </a:fld>
            <a:endParaRPr lang="fr-FR" dirty="0"/>
          </a:p>
        </p:txBody>
      </p:sp>
      <p:sp>
        <p:nvSpPr>
          <p:cNvPr id="5" name="Espace réservé du pied de page 4">
            <a:extLst>
              <a:ext uri="{FF2B5EF4-FFF2-40B4-BE49-F238E27FC236}">
                <a16:creationId xmlns:a16="http://schemas.microsoft.com/office/drawing/2014/main" id="{02ED4360-E7C6-304A-85C9-9675E23750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162E9AF-607A-584E-AEC0-8B88BA4E11BC}"/>
              </a:ext>
            </a:extLst>
          </p:cNvPr>
          <p:cNvSpPr>
            <a:spLocks noGrp="1"/>
          </p:cNvSpPr>
          <p:nvPr>
            <p:ph type="sldNum" sz="quarter" idx="12"/>
          </p:nvPr>
        </p:nvSpPr>
        <p:spPr/>
        <p:txBody>
          <a:bodyPr/>
          <a:lstStyle/>
          <a:p>
            <a:fld id="{409D8F5F-ABA5-3F4C-BE10-83B17D3DDF30}" type="slidenum">
              <a:rPr lang="fr-FR" smtClean="0"/>
              <a:t>‹#›</a:t>
            </a:fld>
            <a:endParaRPr lang="fr-FR"/>
          </a:p>
        </p:txBody>
      </p:sp>
    </p:spTree>
    <p:extLst>
      <p:ext uri="{BB962C8B-B14F-4D97-AF65-F5344CB8AC3E}">
        <p14:creationId xmlns:p14="http://schemas.microsoft.com/office/powerpoint/2010/main" val="167516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5" name="Slide Number Placeholder 4"/>
          <p:cNvSpPr txBox="1">
            <a:spLocks noGrp="1"/>
          </p:cNvSpPr>
          <p:nvPr userDrawn="1"/>
        </p:nvSpPr>
        <p:spPr bwMode="auto">
          <a:xfrm>
            <a:off x="10920536" y="64008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ClrTx/>
              <a:buFontTx/>
              <a:buNone/>
            </a:pPr>
            <a:r>
              <a:rPr lang="fr-FR" altLang="en-US" sz="1800" i="0" dirty="0">
                <a:solidFill>
                  <a:srgbClr val="FFCC66"/>
                </a:solidFill>
              </a:rPr>
              <a:t>••• </a:t>
            </a:r>
            <a:fld id="{6C2A8CDF-CE78-4EDA-882A-12D7F467915F}" type="slidenum">
              <a:rPr lang="fr-FR" altLang="en-US" sz="1800" i="0">
                <a:solidFill>
                  <a:schemeClr val="tx1"/>
                </a:solidFill>
              </a:rPr>
              <a:pPr algn="r" eaLnBrk="1" hangingPunct="1">
                <a:spcBef>
                  <a:spcPct val="0"/>
                </a:spcBef>
                <a:buClrTx/>
                <a:buFontTx/>
                <a:buNone/>
              </a:pPr>
              <a:t>‹#›</a:t>
            </a:fld>
            <a:endParaRPr lang="fr-FR" altLang="en-US" sz="1800" i="0" dirty="0">
              <a:solidFill>
                <a:schemeClr val="tx1"/>
              </a:solidFill>
            </a:endParaRPr>
          </a:p>
        </p:txBody>
      </p:sp>
    </p:spTree>
    <p:extLst>
      <p:ext uri="{BB962C8B-B14F-4D97-AF65-F5344CB8AC3E}">
        <p14:creationId xmlns:p14="http://schemas.microsoft.com/office/powerpoint/2010/main" val="1799026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16521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CE27-630F-4BC4-A110-11A482264CE8}"/>
              </a:ext>
            </a:extLst>
          </p:cNvPr>
          <p:cNvSpPr>
            <a:spLocks noGrp="1"/>
          </p:cNvSpPr>
          <p:nvPr>
            <p:ph type="title"/>
          </p:nvPr>
        </p:nvSpPr>
        <p:spPr bwMode="gray"/>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E16FF4-FAE5-43DD-9C16-6D07E16BB1D0}"/>
              </a:ext>
            </a:extLst>
          </p:cNvPr>
          <p:cNvSpPr>
            <a:spLocks noGrp="1"/>
          </p:cNvSpPr>
          <p:nvPr>
            <p:ph idx="1"/>
          </p:nvPr>
        </p:nvSpPr>
        <p:spPr bwMode="gray"/>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5700760"/>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614966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ast slide (option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162922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265E30E-8603-2D4B-B5D1-A2D4F8B28C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DCEE7A2-4692-3743-AC42-8289753358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30FA3BE-C0B5-3A48-9ADB-08964B9E63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BCA6CC-71DD-914E-B993-2CF0CAC5CC2A}" type="datetimeFigureOut">
              <a:rPr lang="fr-FR" smtClean="0"/>
              <a:t>04/04/2022</a:t>
            </a:fld>
            <a:endParaRPr lang="fr-FR"/>
          </a:p>
        </p:txBody>
      </p:sp>
      <p:sp>
        <p:nvSpPr>
          <p:cNvPr id="5" name="Espace réservé du pied de page 4">
            <a:extLst>
              <a:ext uri="{FF2B5EF4-FFF2-40B4-BE49-F238E27FC236}">
                <a16:creationId xmlns:a16="http://schemas.microsoft.com/office/drawing/2014/main" id="{1B6CA2E1-E611-DC4B-9FB9-A45EC30790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D257072-A197-364A-8985-E7AC13DB22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D8F5F-ABA5-3F4C-BE10-83B17D3DDF30}" type="slidenum">
              <a:rPr lang="fr-FR" smtClean="0"/>
              <a:t>‹#›</a:t>
            </a:fld>
            <a:endParaRPr lang="fr-FR"/>
          </a:p>
        </p:txBody>
      </p:sp>
    </p:spTree>
    <p:extLst>
      <p:ext uri="{BB962C8B-B14F-4D97-AF65-F5344CB8AC3E}">
        <p14:creationId xmlns:p14="http://schemas.microsoft.com/office/powerpoint/2010/main" val="197437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eur-lex.europa.eu/legal-content/EN/TXT/?uri=CELEX%3A32021R0694&amp;qid=1621344635377" TargetMode="External"/><Relationship Id="rId3" Type="http://schemas.openxmlformats.org/officeDocument/2006/relationships/diagramLayout" Target="../diagrams/layout4.xml"/><Relationship Id="rId7" Type="http://schemas.openxmlformats.org/officeDocument/2006/relationships/hyperlink" Target="https://digital-strategy.ec.europa.eu/en/activities/digital-programme" TargetMode="Externa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hyperlink" Target="https://ec.europa.eu/info/funding-tenders/opportunities/portal/screen/programmes/digital"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4"/>
          <p:cNvSpPr txBox="1"/>
          <p:nvPr/>
        </p:nvSpPr>
        <p:spPr>
          <a:xfrm>
            <a:off x="443297" y="1548251"/>
            <a:ext cx="11295528" cy="232185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1" algn="ctr" defTabSz="711200">
              <a:spcBef>
                <a:spcPct val="0"/>
              </a:spcBef>
              <a:spcAft>
                <a:spcPct val="35000"/>
              </a:spcAft>
              <a:defRPr/>
            </a:pPr>
            <a:r>
              <a:rPr lang="en-GB" sz="4800" dirty="0">
                <a:solidFill>
                  <a:schemeClr val="bg1"/>
                </a:solidFill>
              </a:rPr>
              <a:t>Cybersecurity in the </a:t>
            </a:r>
            <a:endParaRPr lang="en-GB" sz="4800" dirty="0">
              <a:solidFill>
                <a:schemeClr val="bg1"/>
              </a:solidFill>
              <a:cs typeface="Calibri" panose="020F0502020204030204"/>
            </a:endParaRPr>
          </a:p>
          <a:p>
            <a:pPr lvl="1" algn="ctr" defTabSz="711200">
              <a:spcBef>
                <a:spcPct val="0"/>
              </a:spcBef>
              <a:spcAft>
                <a:spcPct val="35000"/>
              </a:spcAft>
              <a:defRPr/>
            </a:pPr>
            <a:r>
              <a:rPr lang="en-GB" sz="4800" dirty="0">
                <a:solidFill>
                  <a:schemeClr val="bg1"/>
                </a:solidFill>
              </a:rPr>
              <a:t>Digital Europe Programme</a:t>
            </a:r>
            <a:endParaRPr lang="en-GB" sz="4800" dirty="0">
              <a:solidFill>
                <a:schemeClr val="bg1"/>
              </a:solidFill>
              <a:cs typeface="Calibri"/>
            </a:endParaRPr>
          </a:p>
        </p:txBody>
      </p:sp>
      <p:sp>
        <p:nvSpPr>
          <p:cNvPr id="3" name="Rounded Rectangle 4"/>
          <p:cNvSpPr txBox="1"/>
          <p:nvPr/>
        </p:nvSpPr>
        <p:spPr>
          <a:xfrm>
            <a:off x="-80683" y="5074023"/>
            <a:ext cx="4007222" cy="122816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1" defTabSz="711200">
              <a:spcBef>
                <a:spcPct val="0"/>
              </a:spcBef>
              <a:spcAft>
                <a:spcPct val="35000"/>
              </a:spcAft>
              <a:defRPr/>
            </a:pPr>
            <a:r>
              <a:rPr lang="en-GB" sz="2800" noProof="0">
                <a:solidFill>
                  <a:schemeClr val="bg1"/>
                </a:solidFill>
                <a:latin typeface="Calibri" panose="020F0502020204030204"/>
              </a:rPr>
              <a:t>DG CONNECT</a:t>
            </a:r>
            <a:endParaRPr lang="en-GB" sz="2800" noProof="0" dirty="0">
              <a:solidFill>
                <a:schemeClr val="bg1"/>
              </a:solidFill>
              <a:latin typeface="Calibri" panose="020F0502020204030204"/>
            </a:endParaRPr>
          </a:p>
          <a:p>
            <a:pPr lvl="1" defTabSz="711200">
              <a:spcBef>
                <a:spcPct val="0"/>
              </a:spcBef>
              <a:spcAft>
                <a:spcPct val="35000"/>
              </a:spcAft>
              <a:defRPr/>
            </a:pPr>
            <a:r>
              <a:rPr kumimoji="0" lang="en-GB" sz="2800" b="0" i="0" u="none" strike="noStrike" kern="1200" cap="none" spc="0" normalizeH="0" baseline="0">
                <a:ln>
                  <a:noFill/>
                </a:ln>
                <a:solidFill>
                  <a:schemeClr val="bg1"/>
                </a:solidFill>
                <a:effectLst/>
                <a:uLnTx/>
                <a:uFillTx/>
                <a:latin typeface="Calibri" panose="020F0502020204030204"/>
              </a:rPr>
              <a:t>January </a:t>
            </a:r>
            <a:r>
              <a:rPr kumimoji="0" lang="en-GB" sz="2800" b="0" i="0" u="none" strike="noStrike" kern="1200" cap="none" spc="0" normalizeH="0">
                <a:ln>
                  <a:noFill/>
                </a:ln>
                <a:solidFill>
                  <a:schemeClr val="bg1"/>
                </a:solidFill>
                <a:effectLst/>
                <a:uLnTx/>
                <a:uFillTx/>
                <a:latin typeface="Calibri" panose="020F0502020204030204"/>
              </a:rPr>
              <a:t>2022</a:t>
            </a:r>
            <a:endParaRPr kumimoji="0" lang="en-IE" sz="2800" b="0" i="0" u="none" strike="noStrike" kern="1200" cap="none" spc="0" normalizeH="0" baseline="0" noProof="0" dirty="0">
              <a:ln>
                <a:noFill/>
              </a:ln>
              <a:solidFill>
                <a:schemeClr val="bg1"/>
              </a:solidFill>
              <a:effectLst/>
              <a:uLnTx/>
              <a:uFillTx/>
              <a:latin typeface="Calibri" panose="020F0502020204030204"/>
            </a:endParaRPr>
          </a:p>
        </p:txBody>
      </p:sp>
    </p:spTree>
    <p:extLst>
      <p:ext uri="{BB962C8B-B14F-4D97-AF65-F5344CB8AC3E}">
        <p14:creationId xmlns:p14="http://schemas.microsoft.com/office/powerpoint/2010/main" val="9790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997484" y="1247206"/>
            <a:ext cx="10987789" cy="1052876"/>
          </a:xfrm>
        </p:spPr>
        <p:txBody>
          <a:bodyPr>
            <a:normAutofit fontScale="90000"/>
          </a:bodyPr>
          <a:lstStyle/>
          <a:p>
            <a:r>
              <a:rPr lang="en-US" dirty="0"/>
              <a:t>EU cybersecurity resilience, coordination </a:t>
            </a:r>
            <a:r>
              <a:rPr lang="en-US"/>
              <a:t>and Cybersecurity </a:t>
            </a:r>
            <a:r>
              <a:rPr lang="en-US" dirty="0"/>
              <a:t>R</a:t>
            </a:r>
            <a:r>
              <a:rPr lang="en-US"/>
              <a:t>anges </a:t>
            </a:r>
            <a:r>
              <a:rPr lang="en-US" dirty="0"/>
              <a:t>(1/2)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78586" y="2847009"/>
            <a:ext cx="10987790" cy="3530136"/>
          </a:xfrm>
        </p:spPr>
        <p:txBody>
          <a:bodyPr>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000" dirty="0">
                <a:solidFill>
                  <a:schemeClr val="tx2"/>
                </a:solidFill>
              </a:rPr>
              <a:t>Capacity to monitor cyber-attacks, threats and supply chain risks; react jointly against large-scale incidents, </a:t>
            </a:r>
          </a:p>
          <a:p>
            <a:pPr marL="342900" indent="-342900">
              <a:spcBef>
                <a:spcPts val="0"/>
              </a:spcBef>
              <a:spcAft>
                <a:spcPts val="0"/>
              </a:spcAft>
              <a:buFont typeface="Arial" panose="020B0604020202020204" pitchFamily="34" charset="0"/>
              <a:buChar char="•"/>
            </a:pPr>
            <a:r>
              <a:rPr lang="en-US" sz="2000" dirty="0">
                <a:solidFill>
                  <a:schemeClr val="tx2"/>
                </a:solidFill>
              </a:rPr>
              <a:t>Knowledge, skills and training. </a:t>
            </a:r>
          </a:p>
          <a:p>
            <a:pPr marL="342900" indent="-342900">
              <a:spcBef>
                <a:spcPts val="0"/>
              </a:spcBef>
              <a:spcAft>
                <a:spcPts val="0"/>
              </a:spcAft>
              <a:buFont typeface="Arial" panose="020B0604020202020204" pitchFamily="34" charset="0"/>
              <a:buChar char="•"/>
            </a:pPr>
            <a:r>
              <a:rPr lang="en-US" sz="2000" dirty="0">
                <a:solidFill>
                  <a:schemeClr val="tx2"/>
                </a:solidFill>
              </a:rPr>
              <a:t>Create, interconnect and strengthen Cybersecurity ranges at European, national and regional level </a:t>
            </a:r>
          </a:p>
          <a:p>
            <a:pPr>
              <a:spcBef>
                <a:spcPts val="0"/>
              </a:spcBef>
              <a:spcAft>
                <a:spcPts val="0"/>
              </a:spcAft>
            </a:pPr>
            <a:endParaRPr lang="en-US" sz="2000" dirty="0">
              <a:solidFill>
                <a:schemeClr val="tx2"/>
              </a:solidFill>
            </a:endParaRPr>
          </a:p>
          <a:p>
            <a:pPr marL="0" indent="0">
              <a:spcBef>
                <a:spcPts val="0"/>
              </a:spcBef>
              <a:buNone/>
            </a:pPr>
            <a:r>
              <a:rPr lang="en-US" sz="2400" dirty="0">
                <a:solidFill>
                  <a:srgbClr val="0070C0"/>
                </a:solidFill>
              </a:rPr>
              <a:t>Link with </a:t>
            </a:r>
          </a:p>
          <a:p>
            <a:pPr marL="342900" indent="-342900">
              <a:spcBef>
                <a:spcPts val="0"/>
              </a:spcBef>
              <a:spcAft>
                <a:spcPts val="0"/>
              </a:spcAft>
              <a:buFont typeface="Arial" panose="020B0604020202020204" pitchFamily="34" charset="0"/>
              <a:buChar char="•"/>
            </a:pPr>
            <a:r>
              <a:rPr lang="en-US" sz="2000" dirty="0">
                <a:solidFill>
                  <a:schemeClr val="tx2"/>
                </a:solidFill>
              </a:rPr>
              <a:t>Blueprint; CSIRTs network; Cyber Crisis Liaison Organization Network (</a:t>
            </a:r>
            <a:r>
              <a:rPr lang="en-US" sz="2000" dirty="0" err="1">
                <a:solidFill>
                  <a:schemeClr val="tx2"/>
                </a:solidFill>
              </a:rPr>
              <a:t>CyCLONe</a:t>
            </a:r>
            <a:r>
              <a:rPr lang="en-US" sz="2000" dirty="0">
                <a:solidFill>
                  <a:schemeClr val="tx2"/>
                </a:solidFill>
              </a:rPr>
              <a:t>); future Joint Cybersecurity Unit </a:t>
            </a:r>
          </a:p>
          <a:p>
            <a:pPr>
              <a:spcBef>
                <a:spcPts val="0"/>
              </a:spcBef>
              <a:spcAft>
                <a:spcPts val="0"/>
              </a:spcAft>
            </a:pPr>
            <a:endParaRPr lang="en-US" sz="2000" dirty="0">
              <a:solidFill>
                <a:schemeClr val="tx2"/>
              </a:solidFill>
            </a:endParaRPr>
          </a:p>
          <a:p>
            <a:pPr>
              <a:spcBef>
                <a:spcPts val="0"/>
              </a:spcBef>
              <a:spcAft>
                <a:spcPts val="0"/>
              </a:spcAft>
            </a:pPr>
            <a:endParaRPr lang="en-US" sz="2400" dirty="0">
              <a:solidFill>
                <a:schemeClr val="tx2"/>
              </a:solidFill>
            </a:endParaRPr>
          </a:p>
        </p:txBody>
      </p:sp>
    </p:spTree>
    <p:extLst>
      <p:ext uri="{BB962C8B-B14F-4D97-AF65-F5344CB8AC3E}">
        <p14:creationId xmlns:p14="http://schemas.microsoft.com/office/powerpoint/2010/main" val="3004866208"/>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892379" y="1155597"/>
            <a:ext cx="10987789" cy="1052876"/>
          </a:xfrm>
        </p:spPr>
        <p:txBody>
          <a:bodyPr>
            <a:normAutofit fontScale="90000"/>
          </a:bodyPr>
          <a:lstStyle/>
          <a:p>
            <a:r>
              <a:rPr lang="en-US"/>
              <a:t>EU </a:t>
            </a:r>
            <a:r>
              <a:rPr lang="en-US" dirty="0"/>
              <a:t>cybersecurity resilience, coordination </a:t>
            </a:r>
            <a:r>
              <a:rPr lang="en-US"/>
              <a:t>and Cybersecurity </a:t>
            </a:r>
            <a:r>
              <a:rPr lang="en-US" dirty="0"/>
              <a:t>R</a:t>
            </a:r>
            <a:r>
              <a:rPr lang="en-US"/>
              <a:t>anges </a:t>
            </a:r>
            <a:r>
              <a:rPr lang="en-US" dirty="0"/>
              <a:t>(2/2)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859110"/>
          </a:xfrm>
        </p:spPr>
        <p:txBody>
          <a:bodyPr vert="horz" lIns="91440" tIns="45720" rIns="91440" bIns="45720" rtlCol="0" anchor="t">
            <a:noAutofit/>
          </a:bodyPr>
          <a:lstStyle/>
          <a:p>
            <a:pPr marL="0" indent="0">
              <a:spcBef>
                <a:spcPts val="0"/>
              </a:spcBef>
              <a:buNone/>
            </a:pPr>
            <a:r>
              <a:rPr lang="en-US" sz="2400" dirty="0">
                <a:solidFill>
                  <a:srgbClr val="0070C0"/>
                </a:solidFill>
              </a:rPr>
              <a:t>Outcomes and deliverables</a:t>
            </a:r>
            <a:endParaRPr lang="fr-FR" sz="2400" dirty="0">
              <a:solidFill>
                <a:srgbClr val="0070C0"/>
              </a:solidFill>
            </a:endParaRP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Capacity to react in a coordinated way to large scale cybersecurity incidents, </a:t>
            </a: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Top-level cybersecurity ranges offering advanced skills, knowledge and testing platforms. </a:t>
            </a:r>
          </a:p>
          <a:p>
            <a:pPr marL="0" indent="0">
              <a:buNone/>
            </a:pPr>
            <a:endParaRPr lang="fr-FR" sz="2400"/>
          </a:p>
          <a:p>
            <a:pPr marL="0" indent="0">
              <a:buNone/>
            </a:pPr>
            <a:r>
              <a:rPr lang="fr-FR" sz="2400" dirty="0">
                <a:solidFill>
                  <a:srgbClr val="0070C0"/>
                </a:solidFill>
              </a:rPr>
              <a:t>Main </a:t>
            </a:r>
            <a:r>
              <a:rPr lang="fr-FR" sz="2400" dirty="0" err="1">
                <a:solidFill>
                  <a:srgbClr val="0070C0"/>
                </a:solidFill>
              </a:rPr>
              <a:t>target</a:t>
            </a:r>
            <a:r>
              <a:rPr lang="fr-FR" sz="2400" dirty="0">
                <a:solidFill>
                  <a:srgbClr val="0070C0"/>
                </a:solidFill>
              </a:rPr>
              <a:t> groups</a:t>
            </a:r>
            <a:r>
              <a:rPr lang="fr-FR" sz="1600" dirty="0">
                <a:solidFill>
                  <a:srgbClr val="0070C0"/>
                </a:solidFill>
              </a:rPr>
              <a:t>: </a:t>
            </a:r>
            <a:r>
              <a:rPr lang="en-US" sz="2000" dirty="0">
                <a:solidFill>
                  <a:schemeClr val="tx2"/>
                </a:solidFill>
              </a:rPr>
              <a:t>Public authorities in Member States; enterprises; education and training </a:t>
            </a:r>
            <a:r>
              <a:rPr lang="en-US" sz="2000" dirty="0" err="1">
                <a:solidFill>
                  <a:schemeClr val="tx2"/>
                </a:solidFill>
              </a:rPr>
              <a:t>organisations</a:t>
            </a:r>
            <a:r>
              <a:rPr lang="en-US" sz="2000" dirty="0">
                <a:solidFill>
                  <a:schemeClr val="tx2"/>
                </a:solidFill>
              </a:rPr>
              <a:t> </a:t>
            </a:r>
            <a:endParaRPr lang="en-US" sz="2000" dirty="0">
              <a:solidFill>
                <a:schemeClr val="tx2"/>
              </a:solidFill>
              <a:cs typeface="Calibri"/>
            </a:endParaRPr>
          </a:p>
          <a:p>
            <a:pPr marL="0" indent="0">
              <a:lnSpc>
                <a:spcPct val="130000"/>
              </a:lnSpc>
              <a:spcBef>
                <a:spcPts val="0"/>
              </a:spcBef>
              <a:spcAft>
                <a:spcPts val="0"/>
              </a:spcAft>
              <a:buNone/>
            </a:pPr>
            <a:endParaRPr lang="fr-FR" sz="2400"/>
          </a:p>
          <a:p>
            <a:pPr marL="0" indent="0">
              <a:lnSpc>
                <a:spcPct val="130000"/>
              </a:lnSpc>
              <a:spcBef>
                <a:spcPts val="0"/>
              </a:spcBef>
              <a:buNone/>
            </a:pPr>
            <a:r>
              <a:rPr lang="fr-FR" sz="2400" dirty="0">
                <a:solidFill>
                  <a:srgbClr val="0070C0"/>
                </a:solidFill>
              </a:rPr>
              <a:t>Type, indicative budgets, deadline</a:t>
            </a:r>
            <a:r>
              <a:rPr lang="fr-FR" dirty="0">
                <a:solidFill>
                  <a:srgbClr val="0070C0"/>
                </a:solidFill>
              </a:rPr>
              <a:t>: </a:t>
            </a:r>
            <a:r>
              <a:rPr lang="en-US" sz="2000" dirty="0">
                <a:solidFill>
                  <a:schemeClr val="tx2"/>
                </a:solidFill>
              </a:rPr>
              <a:t>SME support grant, EUR 15 million, 2-4 million per grant, ca. 36 months duration, deadline January 2023</a:t>
            </a:r>
            <a:endParaRPr lang="fr-FR" sz="2000" dirty="0">
              <a:solidFill>
                <a:schemeClr val="tx2"/>
              </a:solidFill>
            </a:endParaRPr>
          </a:p>
        </p:txBody>
      </p:sp>
    </p:spTree>
    <p:extLst>
      <p:ext uri="{BB962C8B-B14F-4D97-AF65-F5344CB8AC3E}">
        <p14:creationId xmlns:p14="http://schemas.microsoft.com/office/powerpoint/2010/main" val="87781233"/>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619110" y="1113556"/>
            <a:ext cx="10987789" cy="1052876"/>
          </a:xfrm>
        </p:spPr>
        <p:txBody>
          <a:bodyPr anchor="ctr">
            <a:normAutofit fontScale="90000"/>
          </a:bodyPr>
          <a:lstStyle/>
          <a:p>
            <a:r>
              <a:rPr lang="en-US" dirty="0"/>
              <a:t>Capacity building of Security Operation </a:t>
            </a:r>
            <a:r>
              <a:rPr lang="en-US" dirty="0" err="1"/>
              <a:t>Centres</a:t>
            </a:r>
            <a:r>
              <a:rPr lang="en-US" dirty="0"/>
              <a:t> (SOCs) </a:t>
            </a:r>
            <a:r>
              <a:rPr lang="en-US"/>
              <a:t>(1/3)</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530136"/>
          </a:xfrm>
        </p:spPr>
        <p:txBody>
          <a:bodyPr>
            <a:noAutofit/>
          </a:bodyPr>
          <a:lstStyle/>
          <a:p>
            <a:pPr marL="0" indent="0">
              <a:spcBef>
                <a:spcPts val="0"/>
              </a:spcBef>
              <a:buNone/>
            </a:pPr>
            <a:r>
              <a:rPr lang="fr-FR" sz="2400" dirty="0">
                <a:solidFill>
                  <a:srgbClr val="0070C0"/>
                </a:solidFill>
              </a:rPr>
              <a:t>Objective &amp; Scope</a:t>
            </a:r>
          </a:p>
          <a:p>
            <a:pPr marL="342900" indent="-342900">
              <a:spcBef>
                <a:spcPts val="0"/>
              </a:spcBef>
              <a:spcAft>
                <a:spcPts val="0"/>
              </a:spcAft>
              <a:buFont typeface="Arial" panose="020B0604020202020204" pitchFamily="34" charset="0"/>
              <a:buChar char="•"/>
            </a:pPr>
            <a:r>
              <a:rPr lang="en-US" sz="2400" dirty="0">
                <a:solidFill>
                  <a:schemeClr val="tx2"/>
                </a:solidFill>
              </a:rPr>
              <a:t>The objective will be to create, interconnect and strengthen national and regional Security Operation </a:t>
            </a:r>
            <a:r>
              <a:rPr lang="en-US" sz="2400" dirty="0" err="1">
                <a:solidFill>
                  <a:schemeClr val="tx2"/>
                </a:solidFill>
              </a:rPr>
              <a:t>Centres</a:t>
            </a:r>
            <a:r>
              <a:rPr lang="en-US" sz="2400" dirty="0">
                <a:solidFill>
                  <a:schemeClr val="tx2"/>
                </a:solidFill>
              </a:rPr>
              <a:t> (SOCs) of critical infrastructure or functions at regional, national and EU level.</a:t>
            </a:r>
          </a:p>
          <a:p>
            <a:pPr marL="342900" indent="-342900">
              <a:spcBef>
                <a:spcPts val="0"/>
              </a:spcBef>
              <a:spcAft>
                <a:spcPts val="0"/>
              </a:spcAft>
              <a:buFont typeface="Arial" panose="020B0604020202020204" pitchFamily="34" charset="0"/>
              <a:buChar char="•"/>
            </a:pPr>
            <a:r>
              <a:rPr lang="en-US" sz="2400" dirty="0">
                <a:solidFill>
                  <a:schemeClr val="tx2"/>
                </a:solidFill>
              </a:rPr>
              <a:t>Improve cybersecurity resilience with faster detection and response to cybersecurity incidents whether due to a cyber-attack or any other causes, at national and EU level.</a:t>
            </a:r>
          </a:p>
          <a:p>
            <a:pPr marL="342900" indent="-342900">
              <a:spcBef>
                <a:spcPts val="0"/>
              </a:spcBef>
              <a:spcAft>
                <a:spcPts val="0"/>
              </a:spcAft>
              <a:buFont typeface="Arial" panose="020B0604020202020204" pitchFamily="34" charset="0"/>
              <a:buChar char="•"/>
            </a:pPr>
            <a:r>
              <a:rPr lang="en-US" sz="2400" dirty="0">
                <a:solidFill>
                  <a:schemeClr val="tx2"/>
                </a:solidFill>
              </a:rPr>
              <a:t>Use of some relevant disruptive </a:t>
            </a:r>
            <a:r>
              <a:rPr lang="en-US" sz="2200" dirty="0">
                <a:solidFill>
                  <a:schemeClr val="tx2"/>
                </a:solidFill>
              </a:rPr>
              <a:t>technologies such as AI.</a:t>
            </a:r>
          </a:p>
        </p:txBody>
      </p:sp>
    </p:spTree>
    <p:extLst>
      <p:ext uri="{BB962C8B-B14F-4D97-AF65-F5344CB8AC3E}">
        <p14:creationId xmlns:p14="http://schemas.microsoft.com/office/powerpoint/2010/main" val="3705675476"/>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24213" y="1134576"/>
            <a:ext cx="10987789" cy="1052876"/>
          </a:xfrm>
        </p:spPr>
        <p:txBody>
          <a:bodyPr anchor="ctr">
            <a:normAutofit fontScale="90000"/>
          </a:bodyPr>
          <a:lstStyle/>
          <a:p>
            <a:r>
              <a:rPr lang="en-US" dirty="0"/>
              <a:t>Capacity building of Security Operation </a:t>
            </a:r>
            <a:r>
              <a:rPr lang="en-US" dirty="0" err="1"/>
              <a:t>Centres</a:t>
            </a:r>
            <a:r>
              <a:rPr lang="en-US" dirty="0"/>
              <a:t> (SOCs</a:t>
            </a:r>
            <a:r>
              <a:rPr lang="en-US"/>
              <a:t>)(2/3)</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05013" y="2061328"/>
            <a:ext cx="10987790" cy="4111748"/>
          </a:xfrm>
        </p:spPr>
        <p:txBody>
          <a:bodyPr vert="horz" lIns="91440" tIns="45720" rIns="91440" bIns="45720" rtlCol="0" anchor="t">
            <a:noAutofit/>
          </a:bodyPr>
          <a:lstStyle/>
          <a:p>
            <a:pPr marL="0" indent="0">
              <a:spcBef>
                <a:spcPts val="0"/>
              </a:spcBef>
              <a:buNone/>
            </a:pPr>
            <a:endParaRPr lang="en-US" sz="2400"/>
          </a:p>
          <a:p>
            <a:pPr marL="0" indent="0">
              <a:spcBef>
                <a:spcPts val="0"/>
              </a:spcBef>
              <a:buNone/>
            </a:pPr>
            <a:r>
              <a:rPr lang="en-US" sz="2400" dirty="0">
                <a:solidFill>
                  <a:srgbClr val="0070C0"/>
                </a:solidFill>
              </a:rPr>
              <a:t>Outcomes and deliverables</a:t>
            </a:r>
            <a:endParaRPr lang="fr-FR" sz="2400" dirty="0">
              <a:solidFill>
                <a:srgbClr val="0070C0"/>
              </a:solidFill>
            </a:endParaRPr>
          </a:p>
          <a:p>
            <a:pPr marL="0" indent="0">
              <a:lnSpc>
                <a:spcPct val="130000"/>
              </a:lnSpc>
              <a:spcBef>
                <a:spcPts val="0"/>
              </a:spcBef>
              <a:spcAft>
                <a:spcPts val="0"/>
              </a:spcAft>
              <a:buNone/>
            </a:pPr>
            <a:r>
              <a:rPr lang="en-US" sz="2400" dirty="0">
                <a:solidFill>
                  <a:schemeClr val="tx2"/>
                </a:solidFill>
              </a:rPr>
              <a:t>Deployment of world-class SOCs across the Union.</a:t>
            </a:r>
            <a:endParaRPr lang="fr-FR" sz="2400" dirty="0">
              <a:solidFill>
                <a:schemeClr val="tx2"/>
              </a:solidFill>
            </a:endParaRPr>
          </a:p>
          <a:p>
            <a:pPr marL="0" indent="0">
              <a:lnSpc>
                <a:spcPct val="130000"/>
              </a:lnSpc>
              <a:buNone/>
            </a:pPr>
            <a:r>
              <a:rPr lang="fr-FR" sz="2400" dirty="0">
                <a:solidFill>
                  <a:srgbClr val="0070C0"/>
                </a:solidFill>
              </a:rPr>
              <a:t>Main </a:t>
            </a:r>
            <a:r>
              <a:rPr lang="fr-FR" sz="2400" dirty="0" err="1">
                <a:solidFill>
                  <a:srgbClr val="0070C0"/>
                </a:solidFill>
              </a:rPr>
              <a:t>target</a:t>
            </a:r>
            <a:r>
              <a:rPr lang="fr-FR" sz="2400" dirty="0">
                <a:solidFill>
                  <a:srgbClr val="0070C0"/>
                </a:solidFill>
              </a:rPr>
              <a:t> groups</a:t>
            </a:r>
            <a:br>
              <a:rPr lang="fr-FR" sz="2400" dirty="0"/>
            </a:br>
            <a:r>
              <a:rPr lang="en-US" sz="2400" dirty="0">
                <a:solidFill>
                  <a:schemeClr val="tx2"/>
                </a:solidFill>
              </a:rPr>
              <a:t>National, regional or sectoral SOCs serving private (SMEs in particular) and/or public </a:t>
            </a:r>
            <a:r>
              <a:rPr lang="en-US" sz="2400" dirty="0" err="1">
                <a:solidFill>
                  <a:schemeClr val="tx2"/>
                </a:solidFill>
              </a:rPr>
              <a:t>organisations</a:t>
            </a:r>
            <a:r>
              <a:rPr lang="en-US" sz="2400" dirty="0">
                <a:solidFill>
                  <a:schemeClr val="tx2"/>
                </a:solidFill>
              </a:rPr>
              <a:t>, public authorities, including competent authorities and CSIRTs under the NIS Directive.</a:t>
            </a:r>
          </a:p>
          <a:p>
            <a:pPr marL="0" indent="0">
              <a:lnSpc>
                <a:spcPct val="130000"/>
              </a:lnSpc>
              <a:spcBef>
                <a:spcPts val="0"/>
              </a:spcBef>
              <a:spcAft>
                <a:spcPts val="0"/>
              </a:spcAft>
              <a:buNone/>
            </a:pPr>
            <a:r>
              <a:rPr lang="fr-FR" sz="2400" dirty="0">
                <a:solidFill>
                  <a:srgbClr val="0070C0"/>
                </a:solidFill>
              </a:rPr>
              <a:t>Type, indicative budget, deadline: </a:t>
            </a:r>
            <a:r>
              <a:rPr lang="en-US" sz="2400" dirty="0">
                <a:solidFill>
                  <a:schemeClr val="tx2"/>
                </a:solidFill>
              </a:rPr>
              <a:t>Simple grant, EUR 80 million, 7-10 million per grant, 36 months, deadline January 2023</a:t>
            </a:r>
            <a:endParaRPr lang="fr-FR" sz="2400" dirty="0">
              <a:solidFill>
                <a:schemeClr val="tx2"/>
              </a:solidFill>
            </a:endParaRPr>
          </a:p>
        </p:txBody>
      </p:sp>
    </p:spTree>
    <p:extLst>
      <p:ext uri="{BB962C8B-B14F-4D97-AF65-F5344CB8AC3E}">
        <p14:creationId xmlns:p14="http://schemas.microsoft.com/office/powerpoint/2010/main" val="1779744798"/>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13702" y="1166107"/>
            <a:ext cx="10987789" cy="1052876"/>
          </a:xfrm>
        </p:spPr>
        <p:txBody>
          <a:bodyPr anchor="ctr">
            <a:normAutofit fontScale="90000"/>
          </a:bodyPr>
          <a:lstStyle/>
          <a:p>
            <a:r>
              <a:rPr lang="en-US" dirty="0"/>
              <a:t>Capacity building of Security Operation </a:t>
            </a:r>
            <a:r>
              <a:rPr lang="en-US" dirty="0" err="1"/>
              <a:t>Centres</a:t>
            </a:r>
            <a:r>
              <a:rPr lang="en-US" dirty="0"/>
              <a:t> (</a:t>
            </a:r>
            <a:r>
              <a:rPr lang="en-US"/>
              <a:t>SOCs)(3/3)</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6" y="2387149"/>
            <a:ext cx="10987790" cy="4111748"/>
          </a:xfrm>
        </p:spPr>
        <p:txBody>
          <a:bodyPr vert="horz" lIns="91440" tIns="45720" rIns="91440" bIns="45720" rtlCol="0" anchor="t">
            <a:normAutofit/>
          </a:bodyPr>
          <a:lstStyle/>
          <a:p>
            <a:pPr marL="0" indent="0">
              <a:spcBef>
                <a:spcPts val="0"/>
              </a:spcBef>
              <a:buNone/>
            </a:pPr>
            <a:r>
              <a:rPr lang="en-IE" sz="2400" dirty="0">
                <a:solidFill>
                  <a:srgbClr val="0070C0"/>
                </a:solidFill>
              </a:rPr>
              <a:t>Joint procurement</a:t>
            </a:r>
            <a:endParaRPr lang="fr-FR" sz="2400" dirty="0">
              <a:solidFill>
                <a:srgbClr val="0070C0"/>
              </a:solidFill>
            </a:endParaRPr>
          </a:p>
          <a:p>
            <a:pPr marL="285750" indent="-285750">
              <a:lnSpc>
                <a:spcPct val="130000"/>
              </a:lnSpc>
              <a:spcBef>
                <a:spcPts val="0"/>
              </a:spcBef>
              <a:spcAft>
                <a:spcPts val="0"/>
              </a:spcAft>
              <a:buFont typeface="Arial" panose="020B0604020202020204" pitchFamily="34" charset="0"/>
              <a:buChar char="•"/>
            </a:pPr>
            <a:r>
              <a:rPr lang="en-US" sz="2400" dirty="0">
                <a:solidFill>
                  <a:schemeClr val="tx2"/>
                </a:solidFill>
              </a:rPr>
              <a:t>Call for expression of interest to select entities in Member States that provide the necessary facilities to host and operate cross-border platforms.</a:t>
            </a:r>
            <a:endParaRPr lang="en-US" sz="2400" dirty="0">
              <a:solidFill>
                <a:schemeClr val="tx2"/>
              </a:solidFill>
              <a:cs typeface="Calibri"/>
            </a:endParaRPr>
          </a:p>
          <a:p>
            <a:pPr marL="285750" indent="-285750">
              <a:lnSpc>
                <a:spcPct val="130000"/>
              </a:lnSpc>
              <a:spcBef>
                <a:spcPts val="0"/>
              </a:spcBef>
              <a:spcAft>
                <a:spcPts val="0"/>
              </a:spcAft>
              <a:buFont typeface="Arial" panose="020B0604020202020204" pitchFamily="34" charset="0"/>
              <a:buChar char="•"/>
            </a:pPr>
            <a:r>
              <a:rPr lang="en-US" sz="2400" dirty="0">
                <a:solidFill>
                  <a:schemeClr val="tx2"/>
                </a:solidFill>
              </a:rPr>
              <a:t>Pooling data on cybersecurity threats between Member States</a:t>
            </a:r>
            <a:endParaRPr lang="en-US" sz="2400" dirty="0">
              <a:solidFill>
                <a:schemeClr val="tx2"/>
              </a:solidFill>
              <a:cs typeface="Calibri"/>
            </a:endParaRPr>
          </a:p>
          <a:p>
            <a:pPr marL="285750" indent="-285750">
              <a:lnSpc>
                <a:spcPct val="130000"/>
              </a:lnSpc>
              <a:spcBef>
                <a:spcPts val="0"/>
              </a:spcBef>
              <a:spcAft>
                <a:spcPts val="0"/>
              </a:spcAft>
              <a:buFont typeface="Arial" panose="020B0604020202020204" pitchFamily="34" charset="0"/>
              <a:buChar char="•"/>
            </a:pPr>
            <a:r>
              <a:rPr lang="en-US" sz="2400" dirty="0">
                <a:solidFill>
                  <a:schemeClr val="tx2"/>
                </a:solidFill>
              </a:rPr>
              <a:t>Building on this expression of interest, a joint procurement will be launched to develop and operate capacities for the selected cross-border platforms</a:t>
            </a:r>
            <a:endParaRPr lang="en-US" sz="2400" dirty="0">
              <a:solidFill>
                <a:schemeClr val="tx2"/>
              </a:solidFill>
              <a:cs typeface="Calibri"/>
            </a:endParaRPr>
          </a:p>
          <a:p>
            <a:pPr marL="285750" indent="-285750">
              <a:lnSpc>
                <a:spcPct val="130000"/>
              </a:lnSpc>
              <a:spcBef>
                <a:spcPts val="0"/>
              </a:spcBef>
              <a:spcAft>
                <a:spcPts val="0"/>
              </a:spcAft>
              <a:buFont typeface="Arial" panose="020B0604020202020204" pitchFamily="34" charset="0"/>
              <a:buChar char="•"/>
            </a:pPr>
            <a:endParaRPr lang="en-US" sz="2400">
              <a:solidFill>
                <a:schemeClr val="tx2"/>
              </a:solidFill>
            </a:endParaRPr>
          </a:p>
          <a:p>
            <a:pPr marL="0" indent="0">
              <a:lnSpc>
                <a:spcPct val="130000"/>
              </a:lnSpc>
              <a:spcBef>
                <a:spcPts val="0"/>
              </a:spcBef>
              <a:spcAft>
                <a:spcPts val="0"/>
              </a:spcAft>
              <a:buNone/>
            </a:pPr>
            <a:r>
              <a:rPr lang="fr-FR" sz="2400" dirty="0">
                <a:solidFill>
                  <a:srgbClr val="0070C0"/>
                </a:solidFill>
              </a:rPr>
              <a:t>Type, indicative budget: </a:t>
            </a:r>
            <a:r>
              <a:rPr lang="en-US" sz="2400" dirty="0">
                <a:solidFill>
                  <a:schemeClr val="tx2"/>
                </a:solidFill>
              </a:rPr>
              <a:t>procurement, EUR 30 million</a:t>
            </a:r>
            <a:endParaRPr lang="en-US" sz="2400" dirty="0">
              <a:solidFill>
                <a:schemeClr val="tx2"/>
              </a:solidFill>
              <a:cs typeface="Calibri"/>
            </a:endParaRPr>
          </a:p>
        </p:txBody>
      </p:sp>
    </p:spTree>
    <p:extLst>
      <p:ext uri="{BB962C8B-B14F-4D97-AF65-F5344CB8AC3E}">
        <p14:creationId xmlns:p14="http://schemas.microsoft.com/office/powerpoint/2010/main" val="3706751684"/>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2050033" y="1155597"/>
            <a:ext cx="9627617" cy="1052876"/>
          </a:xfrm>
        </p:spPr>
        <p:txBody>
          <a:bodyPr anchor="ctr">
            <a:normAutofit fontScale="90000"/>
          </a:bodyPr>
          <a:lstStyle/>
          <a:p>
            <a:r>
              <a:rPr lang="en-US" dirty="0">
                <a:ea typeface="+mj-lt"/>
                <a:cs typeface="+mj-lt"/>
              </a:rPr>
              <a:t>Securing 5G Strategic Digital </a:t>
            </a:r>
            <a:r>
              <a:rPr lang="en-US">
                <a:ea typeface="+mj-lt"/>
                <a:cs typeface="+mj-lt"/>
              </a:rPr>
              <a:t>Infrastructures and </a:t>
            </a:r>
            <a:r>
              <a:rPr lang="en-US" dirty="0">
                <a:ea typeface="+mj-lt"/>
                <a:cs typeface="+mj-lt"/>
              </a:rPr>
              <a:t>Technologies</a:t>
            </a:r>
            <a:r>
              <a:rPr lang="en-US" dirty="0"/>
              <a:t> (1/2)</a:t>
            </a:r>
            <a:endParaRPr lang="en-GB" dirty="0">
              <a:cs typeface="Calibri Light"/>
            </a:endParaRPr>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767772" y="2387149"/>
            <a:ext cx="10987790" cy="3782774"/>
          </a:xfrm>
        </p:spPr>
        <p:txBody>
          <a:bodyPr vert="horz" lIns="91440" tIns="45720" rIns="91440" bIns="45720" rtlCol="0" anchor="t">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400" dirty="0">
                <a:solidFill>
                  <a:schemeClr val="tx2"/>
                </a:solidFill>
              </a:rPr>
              <a:t>Support relevant entities in Member States’, such as regulators of electronic communications or security agencies, in the implementation of their national cybersecurity strategies and legislation, in line with 5G security policy</a:t>
            </a:r>
            <a:endParaRPr lang="en-US" sz="2400" dirty="0">
              <a:solidFill>
                <a:schemeClr val="tx2"/>
              </a:solidFill>
              <a:cs typeface="Calibri"/>
            </a:endParaRPr>
          </a:p>
          <a:p>
            <a:pPr marL="342900" indent="-342900">
              <a:spcBef>
                <a:spcPts val="0"/>
              </a:spcBef>
              <a:spcAft>
                <a:spcPts val="0"/>
              </a:spcAft>
              <a:buFont typeface="Arial" panose="020B0604020202020204" pitchFamily="34" charset="0"/>
              <a:buChar char="•"/>
            </a:pPr>
            <a:r>
              <a:rPr lang="en-US" sz="2400" dirty="0">
                <a:solidFill>
                  <a:schemeClr val="tx2"/>
                </a:solidFill>
              </a:rPr>
              <a:t>Knowledge and capacity building for relevant national </a:t>
            </a:r>
            <a:r>
              <a:rPr lang="en-US" sz="2400" dirty="0" err="1">
                <a:solidFill>
                  <a:schemeClr val="tx2"/>
                </a:solidFill>
              </a:rPr>
              <a:t>authoritities</a:t>
            </a:r>
            <a:r>
              <a:rPr lang="en-US" sz="2400" dirty="0">
                <a:solidFill>
                  <a:schemeClr val="tx2"/>
                </a:solidFill>
              </a:rPr>
              <a:t>, e.g. exchange of best practices; staff trainings; deployment of innovative evaluation methods; support </a:t>
            </a:r>
            <a:r>
              <a:rPr lang="en-US" sz="2400" dirty="0" err="1">
                <a:solidFill>
                  <a:schemeClr val="tx2"/>
                </a:solidFill>
              </a:rPr>
              <a:t>standardisation</a:t>
            </a:r>
            <a:r>
              <a:rPr lang="en-US" sz="2400" dirty="0">
                <a:solidFill>
                  <a:schemeClr val="tx2"/>
                </a:solidFill>
              </a:rPr>
              <a:t> actions; procurement of </a:t>
            </a:r>
            <a:r>
              <a:rPr lang="en-US" sz="2400" dirty="0" err="1">
                <a:solidFill>
                  <a:schemeClr val="tx2"/>
                </a:solidFill>
              </a:rPr>
              <a:t>specialised</a:t>
            </a:r>
            <a:r>
              <a:rPr lang="en-US" sz="2400" dirty="0">
                <a:solidFill>
                  <a:schemeClr val="tx2"/>
                </a:solidFill>
              </a:rPr>
              <a:t> services (e.g., audit and technical assessments)</a:t>
            </a:r>
            <a:endParaRPr lang="en-US" sz="2400" dirty="0">
              <a:solidFill>
                <a:schemeClr val="tx2"/>
              </a:solidFill>
              <a:cs typeface="Calibri"/>
            </a:endParaRPr>
          </a:p>
          <a:p>
            <a:pPr>
              <a:spcBef>
                <a:spcPts val="0"/>
              </a:spcBef>
              <a:spcAft>
                <a:spcPts val="0"/>
              </a:spcAft>
            </a:pPr>
            <a:endParaRPr lang="en-US" sz="2400">
              <a:solidFill>
                <a:schemeClr val="tx2"/>
              </a:solidFill>
            </a:endParaRPr>
          </a:p>
          <a:p>
            <a:pPr marL="0" indent="0">
              <a:spcBef>
                <a:spcPts val="0"/>
              </a:spcBef>
              <a:spcAft>
                <a:spcPts val="0"/>
              </a:spcAft>
              <a:buNone/>
            </a:pPr>
            <a:r>
              <a:rPr lang="en-US" sz="2400" dirty="0">
                <a:solidFill>
                  <a:schemeClr val="tx2"/>
                </a:solidFill>
              </a:rPr>
              <a:t>Projects involving national authorities from several EU Member States will be </a:t>
            </a:r>
            <a:r>
              <a:rPr lang="en-US" sz="2400" dirty="0" err="1">
                <a:solidFill>
                  <a:schemeClr val="tx2"/>
                </a:solidFill>
              </a:rPr>
              <a:t>prioritised</a:t>
            </a:r>
            <a:r>
              <a:rPr lang="en-US" sz="2400" dirty="0">
                <a:solidFill>
                  <a:schemeClr val="tx2"/>
                </a:solidFill>
              </a:rPr>
              <a:t>.</a:t>
            </a:r>
            <a:endParaRPr lang="en-US" sz="2400" dirty="0">
              <a:solidFill>
                <a:schemeClr val="tx2"/>
              </a:solidFill>
              <a:cs typeface="Calibri"/>
            </a:endParaRPr>
          </a:p>
          <a:p>
            <a:pPr marL="342900" indent="-342900">
              <a:spcBef>
                <a:spcPts val="0"/>
              </a:spcBef>
              <a:spcAft>
                <a:spcPts val="0"/>
              </a:spcAft>
              <a:buFont typeface="Arial" panose="020B0604020202020204" pitchFamily="34" charset="0"/>
              <a:buChar char="•"/>
            </a:pPr>
            <a:endParaRPr lang="en-US" sz="2400" dirty="0">
              <a:solidFill>
                <a:schemeClr val="tx2"/>
              </a:solidFill>
            </a:endParaRPr>
          </a:p>
        </p:txBody>
      </p:sp>
    </p:spTree>
    <p:extLst>
      <p:ext uri="{BB962C8B-B14F-4D97-AF65-F5344CB8AC3E}">
        <p14:creationId xmlns:p14="http://schemas.microsoft.com/office/powerpoint/2010/main" val="1459751588"/>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2218200" y="1145087"/>
            <a:ext cx="9640426" cy="1052876"/>
          </a:xfrm>
        </p:spPr>
        <p:txBody>
          <a:bodyPr anchor="ctr">
            <a:normAutofit fontScale="90000"/>
          </a:bodyPr>
          <a:lstStyle/>
          <a:p>
            <a:r>
              <a:rPr lang="en-US" dirty="0">
                <a:ea typeface="+mj-lt"/>
                <a:cs typeface="+mj-lt"/>
              </a:rPr>
              <a:t>Securing 5G Strategic Digital </a:t>
            </a:r>
            <a:r>
              <a:rPr lang="en-US">
                <a:ea typeface="+mj-lt"/>
                <a:cs typeface="+mj-lt"/>
              </a:rPr>
              <a:t>Infrastructures and </a:t>
            </a:r>
            <a:r>
              <a:rPr lang="en-US" dirty="0">
                <a:ea typeface="+mj-lt"/>
                <a:cs typeface="+mj-lt"/>
              </a:rPr>
              <a:t>Technologies</a:t>
            </a:r>
            <a:r>
              <a:rPr lang="en-US" dirty="0"/>
              <a:t> (2/2)</a:t>
            </a:r>
            <a:endParaRPr lang="en-GB" dirty="0">
              <a:cs typeface="Calibri Light"/>
            </a:endParaRPr>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473482" y="2334597"/>
            <a:ext cx="10987790" cy="4111748"/>
          </a:xfrm>
        </p:spPr>
        <p:txBody>
          <a:bodyPr vert="horz" lIns="91440" tIns="45720" rIns="91440" bIns="45720" rtlCol="0" anchor="t">
            <a:noAutofit/>
          </a:bodyPr>
          <a:lstStyle/>
          <a:p>
            <a:pPr marL="0" indent="0">
              <a:spcBef>
                <a:spcPts val="0"/>
              </a:spcBef>
              <a:buNone/>
            </a:pPr>
            <a:r>
              <a:rPr lang="en-US" sz="1800" dirty="0">
                <a:solidFill>
                  <a:srgbClr val="0070C0"/>
                </a:solidFill>
              </a:rPr>
              <a:t>Outcomes and deliverables</a:t>
            </a:r>
            <a:endParaRPr lang="fr-FR" sz="1800" dirty="0">
              <a:solidFill>
                <a:srgbClr val="0070C0"/>
              </a:solidFill>
            </a:endParaRPr>
          </a:p>
          <a:p>
            <a:pPr marL="342900" indent="-342900">
              <a:lnSpc>
                <a:spcPct val="130000"/>
              </a:lnSpc>
              <a:spcBef>
                <a:spcPts val="0"/>
              </a:spcBef>
              <a:spcAft>
                <a:spcPts val="0"/>
              </a:spcAft>
              <a:buFont typeface="Arial" panose="020B0604020202020204" pitchFamily="34" charset="0"/>
              <a:buChar char="•"/>
            </a:pPr>
            <a:r>
              <a:rPr lang="en-US" sz="1800">
                <a:solidFill>
                  <a:schemeClr val="tx2"/>
                </a:solidFill>
              </a:rPr>
              <a:t>Trusted and secure 5G services.</a:t>
            </a:r>
            <a:endParaRPr lang="en-US" sz="18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1800" dirty="0">
                <a:solidFill>
                  <a:schemeClr val="tx2"/>
                </a:solidFill>
              </a:rPr>
              <a:t>Support the cooperation between national authorities and private providers of technology services or equipment, in particular innovative European SMEs in cooperation with network and technology providers on piloting, testing and integration of security and interoperability aspects of 5G interoperable, open and disaggregate solutions.</a:t>
            </a:r>
            <a:endParaRPr lang="en-US" sz="1800" dirty="0">
              <a:solidFill>
                <a:schemeClr val="tx2"/>
              </a:solidFill>
              <a:cs typeface="Calibri"/>
            </a:endParaRPr>
          </a:p>
          <a:p>
            <a:pPr marL="0" indent="0">
              <a:lnSpc>
                <a:spcPct val="130000"/>
              </a:lnSpc>
              <a:buNone/>
            </a:pPr>
            <a:r>
              <a:rPr lang="fr-FR" sz="1800" dirty="0">
                <a:solidFill>
                  <a:srgbClr val="0070C0"/>
                </a:solidFill>
              </a:rPr>
              <a:t>Main </a:t>
            </a:r>
            <a:r>
              <a:rPr lang="fr-FR" sz="1800" dirty="0" err="1">
                <a:solidFill>
                  <a:srgbClr val="0070C0"/>
                </a:solidFill>
              </a:rPr>
              <a:t>target</a:t>
            </a:r>
            <a:r>
              <a:rPr lang="fr-FR" sz="1800" dirty="0">
                <a:solidFill>
                  <a:srgbClr val="0070C0"/>
                </a:solidFill>
              </a:rPr>
              <a:t> groups</a:t>
            </a:r>
            <a:br>
              <a:rPr lang="fr-FR" sz="1800" dirty="0"/>
            </a:br>
            <a:r>
              <a:rPr lang="en-US" sz="1800" dirty="0">
                <a:solidFill>
                  <a:schemeClr val="tx2"/>
                </a:solidFill>
              </a:rPr>
              <a:t>Relevant national authorities may associate themselves with private providers of technology services or equipment, in particular European SMEs, possibly in cooperation with network and technology providers.</a:t>
            </a:r>
            <a:endParaRPr lang="en-US" sz="1800" dirty="0">
              <a:solidFill>
                <a:schemeClr val="tx2"/>
              </a:solidFill>
              <a:cs typeface="Calibri"/>
            </a:endParaRPr>
          </a:p>
          <a:p>
            <a:pPr marL="0" indent="0">
              <a:lnSpc>
                <a:spcPct val="130000"/>
              </a:lnSpc>
              <a:buNone/>
            </a:pPr>
            <a:r>
              <a:rPr lang="fr-FR" sz="1800" dirty="0">
                <a:solidFill>
                  <a:srgbClr val="0070C0"/>
                </a:solidFill>
              </a:rPr>
              <a:t>Type, indicative budget, deadline: </a:t>
            </a:r>
            <a:r>
              <a:rPr lang="en-US" sz="1800" dirty="0">
                <a:solidFill>
                  <a:schemeClr val="tx2"/>
                </a:solidFill>
              </a:rPr>
              <a:t>Simple grant, EUR 10 million, 1-3 million per grant, 12-36 months, deadline January 2023</a:t>
            </a:r>
            <a:endParaRPr lang="fr-FR" sz="1800" dirty="0">
              <a:solidFill>
                <a:schemeClr val="tx2"/>
              </a:solidFill>
            </a:endParaRPr>
          </a:p>
        </p:txBody>
      </p:sp>
    </p:spTree>
    <p:extLst>
      <p:ext uri="{BB962C8B-B14F-4D97-AF65-F5344CB8AC3E}">
        <p14:creationId xmlns:p14="http://schemas.microsoft.com/office/powerpoint/2010/main" val="852295736"/>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818808" y="1145086"/>
            <a:ext cx="10987789" cy="1052876"/>
          </a:xfrm>
        </p:spPr>
        <p:txBody>
          <a:bodyPr>
            <a:normAutofit fontScale="90000"/>
          </a:bodyPr>
          <a:lstStyle/>
          <a:p>
            <a:r>
              <a:rPr lang="en-US" dirty="0"/>
              <a:t>Uptake </a:t>
            </a:r>
            <a:r>
              <a:rPr lang="en-US"/>
              <a:t>of Innovative Cybersecurity </a:t>
            </a:r>
            <a:r>
              <a:rPr lang="en-US" dirty="0"/>
              <a:t>S</a:t>
            </a:r>
            <a:r>
              <a:rPr lang="en-US"/>
              <a:t>olutions </a:t>
            </a:r>
            <a:r>
              <a:rPr lang="en-US" dirty="0"/>
              <a:t>(1/2)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530136"/>
          </a:xfrm>
        </p:spPr>
        <p:txBody>
          <a:bodyPr>
            <a:noAutofit/>
          </a:bodyPr>
          <a:lstStyle/>
          <a:p>
            <a:pPr marL="0" indent="0">
              <a:spcBef>
                <a:spcPts val="0"/>
              </a:spcBef>
              <a:buNone/>
            </a:pPr>
            <a:r>
              <a:rPr lang="fr-FR" sz="2400" dirty="0">
                <a:solidFill>
                  <a:srgbClr val="0070C0"/>
                </a:solidFill>
              </a:rPr>
              <a:t>Objective and scope</a:t>
            </a:r>
          </a:p>
          <a:p>
            <a:pPr marL="342900" indent="-342900">
              <a:spcBef>
                <a:spcPts val="0"/>
              </a:spcBef>
              <a:spcAft>
                <a:spcPts val="0"/>
              </a:spcAft>
              <a:buFont typeface="Arial" panose="020B0604020202020204" pitchFamily="34" charset="0"/>
              <a:buChar char="•"/>
            </a:pPr>
            <a:r>
              <a:rPr lang="en-US" sz="2400" dirty="0">
                <a:solidFill>
                  <a:schemeClr val="tx2"/>
                </a:solidFill>
              </a:rPr>
              <a:t>Market uptake and dissemination of innovative cybersecurity solutions (notably from SMEs, as well as results from public-funded research in the EU), </a:t>
            </a:r>
          </a:p>
          <a:p>
            <a:pPr marL="342900" indent="-342900">
              <a:spcBef>
                <a:spcPts val="0"/>
              </a:spcBef>
              <a:spcAft>
                <a:spcPts val="0"/>
              </a:spcAft>
              <a:buFont typeface="Arial" panose="020B0604020202020204" pitchFamily="34" charset="0"/>
              <a:buChar char="•"/>
            </a:pPr>
            <a:r>
              <a:rPr lang="en-US" sz="2400" dirty="0">
                <a:solidFill>
                  <a:schemeClr val="tx2"/>
                </a:solidFill>
              </a:rPr>
              <a:t>Improve knowledge and cybersecurity preparedness.</a:t>
            </a:r>
          </a:p>
          <a:p>
            <a:pPr marL="342900" indent="-342900">
              <a:spcBef>
                <a:spcPts val="0"/>
              </a:spcBef>
              <a:spcAft>
                <a:spcPts val="0"/>
              </a:spcAft>
              <a:buFont typeface="Arial" panose="020B0604020202020204" pitchFamily="34" charset="0"/>
              <a:buChar char="•"/>
            </a:pPr>
            <a:r>
              <a:rPr lang="en-US" sz="2400" dirty="0">
                <a:solidFill>
                  <a:schemeClr val="tx2"/>
                </a:solidFill>
              </a:rPr>
              <a:t>Improve awareness</a:t>
            </a:r>
          </a:p>
          <a:p>
            <a:pPr marL="342900" indent="-342900">
              <a:spcBef>
                <a:spcPts val="0"/>
              </a:spcBef>
              <a:spcAft>
                <a:spcPts val="0"/>
              </a:spcAft>
              <a:buFont typeface="Arial" panose="020B0604020202020204" pitchFamily="34" charset="0"/>
              <a:buChar char="•"/>
            </a:pPr>
            <a:r>
              <a:rPr lang="en-US" sz="2400" dirty="0">
                <a:solidFill>
                  <a:schemeClr val="tx2"/>
                </a:solidFill>
              </a:rPr>
              <a:t>Testing and auditing </a:t>
            </a:r>
          </a:p>
          <a:p>
            <a:pPr marL="342900" indent="-342900">
              <a:spcBef>
                <a:spcPts val="0"/>
              </a:spcBef>
              <a:spcAft>
                <a:spcPts val="0"/>
              </a:spcAft>
              <a:buFont typeface="Arial" panose="020B0604020202020204" pitchFamily="34" charset="0"/>
              <a:buChar char="•"/>
            </a:pPr>
            <a:r>
              <a:rPr lang="en-US" sz="2400" dirty="0">
                <a:solidFill>
                  <a:schemeClr val="tx2"/>
                </a:solidFill>
              </a:rPr>
              <a:t>Coordinated Vulnerability Disclosure</a:t>
            </a:r>
          </a:p>
          <a:p>
            <a:pPr marL="342900" indent="-342900">
              <a:spcBef>
                <a:spcPts val="0"/>
              </a:spcBef>
              <a:spcAft>
                <a:spcPts val="0"/>
              </a:spcAft>
              <a:buFont typeface="Arial" panose="020B0604020202020204" pitchFamily="34" charset="0"/>
              <a:buChar char="•"/>
            </a:pPr>
            <a:r>
              <a:rPr lang="en-US" sz="2400">
                <a:solidFill>
                  <a:schemeClr val="tx2"/>
                </a:solidFill>
              </a:rPr>
              <a:t>Hackathons</a:t>
            </a:r>
            <a:endParaRPr lang="en-US" sz="2400" dirty="0">
              <a:solidFill>
                <a:schemeClr val="tx2"/>
              </a:solidFill>
            </a:endParaRPr>
          </a:p>
          <a:p>
            <a:pPr marL="342900" indent="-342900">
              <a:spcBef>
                <a:spcPts val="0"/>
              </a:spcBef>
              <a:spcAft>
                <a:spcPts val="0"/>
              </a:spcAft>
              <a:buFont typeface="Arial" panose="020B0604020202020204" pitchFamily="34" charset="0"/>
              <a:buChar char="•"/>
            </a:pPr>
            <a:r>
              <a:rPr lang="en-US" sz="2400">
                <a:solidFill>
                  <a:schemeClr val="tx2"/>
                </a:solidFill>
              </a:rPr>
              <a:t>…</a:t>
            </a:r>
            <a:endParaRPr lang="en-US" sz="2400" dirty="0">
              <a:solidFill>
                <a:schemeClr val="tx2"/>
              </a:solidFill>
            </a:endParaRPr>
          </a:p>
          <a:p>
            <a:pPr>
              <a:spcBef>
                <a:spcPts val="0"/>
              </a:spcBef>
              <a:spcAft>
                <a:spcPts val="0"/>
              </a:spcAft>
            </a:pPr>
            <a:endParaRPr lang="en-US" sz="2400" dirty="0">
              <a:solidFill>
                <a:schemeClr val="tx2"/>
              </a:solidFill>
            </a:endParaRPr>
          </a:p>
        </p:txBody>
      </p:sp>
    </p:spTree>
    <p:extLst>
      <p:ext uri="{BB962C8B-B14F-4D97-AF65-F5344CB8AC3E}">
        <p14:creationId xmlns:p14="http://schemas.microsoft.com/office/powerpoint/2010/main" val="3973389561"/>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87275" y="1082024"/>
            <a:ext cx="10987789" cy="1052876"/>
          </a:xfrm>
        </p:spPr>
        <p:txBody>
          <a:bodyPr>
            <a:normAutofit fontScale="90000"/>
          </a:bodyPr>
          <a:lstStyle/>
          <a:p>
            <a:r>
              <a:rPr lang="en-US" dirty="0"/>
              <a:t>Uptake </a:t>
            </a:r>
            <a:r>
              <a:rPr lang="en-US"/>
              <a:t>of Innovative Cybersecurity </a:t>
            </a:r>
            <a:r>
              <a:rPr lang="en-US" dirty="0"/>
              <a:t>S</a:t>
            </a:r>
            <a:r>
              <a:rPr lang="en-US"/>
              <a:t>olutions </a:t>
            </a:r>
            <a:r>
              <a:rPr lang="en-US" dirty="0"/>
              <a:t>(2/2)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673498" y="2292308"/>
            <a:ext cx="10987790" cy="3859110"/>
          </a:xfrm>
        </p:spPr>
        <p:txBody>
          <a:bodyPr vert="horz" lIns="91440" tIns="45720" rIns="91440" bIns="45720" rtlCol="0" anchor="t">
            <a:noAutofit/>
          </a:bodyPr>
          <a:lstStyle/>
          <a:p>
            <a:pPr marL="0" indent="0">
              <a:spcBef>
                <a:spcPts val="0"/>
              </a:spcBef>
              <a:buNone/>
            </a:pPr>
            <a:r>
              <a:rPr lang="en-US" sz="2400" dirty="0">
                <a:solidFill>
                  <a:srgbClr val="0070C0"/>
                </a:solidFill>
              </a:rPr>
              <a:t>Outcomes and deliverables</a:t>
            </a:r>
            <a:endParaRPr lang="fr-FR" sz="2400" dirty="0">
              <a:solidFill>
                <a:srgbClr val="0070C0"/>
              </a:solidFill>
            </a:endParaRPr>
          </a:p>
          <a:p>
            <a:pPr marL="342900" indent="-342900">
              <a:lnSpc>
                <a:spcPct val="130000"/>
              </a:lnSpc>
              <a:spcBef>
                <a:spcPts val="0"/>
              </a:spcBef>
            </a:pPr>
            <a:r>
              <a:rPr lang="en-US" sz="2400" dirty="0">
                <a:solidFill>
                  <a:schemeClr val="tx2"/>
                </a:solidFill>
              </a:rPr>
              <a:t>Adoption of market-ready innovative cybersecurity solutions; </a:t>
            </a:r>
            <a:endParaRPr lang="en-US" sz="24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Provide and deploy up to date tools and services to </a:t>
            </a:r>
            <a:r>
              <a:rPr lang="en-US" sz="2400" dirty="0" err="1">
                <a:solidFill>
                  <a:schemeClr val="tx2"/>
                </a:solidFill>
              </a:rPr>
              <a:t>organisations</a:t>
            </a:r>
            <a:r>
              <a:rPr lang="en-US" sz="2400" dirty="0">
                <a:solidFill>
                  <a:schemeClr val="tx2"/>
                </a:solidFill>
              </a:rPr>
              <a:t> (in particular SMEs);</a:t>
            </a:r>
            <a:endParaRPr lang="en-US" sz="24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Improve the security of open source solutions</a:t>
            </a:r>
            <a:endParaRPr lang="en-US" sz="24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a:t>
            </a:r>
          </a:p>
          <a:p>
            <a:pPr marL="0" indent="0">
              <a:buNone/>
            </a:pPr>
            <a:r>
              <a:rPr lang="fr-FR" sz="2400" dirty="0">
                <a:solidFill>
                  <a:srgbClr val="0070C0"/>
                </a:solidFill>
              </a:rPr>
              <a:t>Main </a:t>
            </a:r>
            <a:r>
              <a:rPr lang="fr-FR" sz="2400" dirty="0" err="1">
                <a:solidFill>
                  <a:srgbClr val="0070C0"/>
                </a:solidFill>
              </a:rPr>
              <a:t>target</a:t>
            </a:r>
            <a:r>
              <a:rPr lang="fr-FR" sz="2400" dirty="0">
                <a:solidFill>
                  <a:srgbClr val="0070C0"/>
                </a:solidFill>
              </a:rPr>
              <a:t> groups: </a:t>
            </a:r>
            <a:r>
              <a:rPr lang="de-DE" sz="2400" dirty="0">
                <a:solidFill>
                  <a:schemeClr val="tx2"/>
                </a:solidFill>
              </a:rPr>
              <a:t>Enterprises (in </a:t>
            </a:r>
            <a:r>
              <a:rPr lang="de-DE" sz="2400" dirty="0" err="1">
                <a:solidFill>
                  <a:schemeClr val="tx2"/>
                </a:solidFill>
              </a:rPr>
              <a:t>particular</a:t>
            </a:r>
            <a:r>
              <a:rPr lang="de-DE" sz="2400" dirty="0">
                <a:solidFill>
                  <a:schemeClr val="tx2"/>
                </a:solidFill>
              </a:rPr>
              <a:t> SMEs), </a:t>
            </a:r>
            <a:r>
              <a:rPr lang="de-DE" sz="2400" dirty="0" err="1">
                <a:solidFill>
                  <a:schemeClr val="tx2"/>
                </a:solidFill>
              </a:rPr>
              <a:t>public</a:t>
            </a:r>
            <a:r>
              <a:rPr lang="de-DE" sz="2400" dirty="0">
                <a:solidFill>
                  <a:schemeClr val="tx2"/>
                </a:solidFill>
              </a:rPr>
              <a:t> </a:t>
            </a:r>
            <a:r>
              <a:rPr lang="de-DE" sz="2400" dirty="0" err="1">
                <a:solidFill>
                  <a:schemeClr val="tx2"/>
                </a:solidFill>
              </a:rPr>
              <a:t>authorities</a:t>
            </a:r>
            <a:r>
              <a:rPr lang="de-DE" sz="2400" dirty="0">
                <a:solidFill>
                  <a:schemeClr val="tx2"/>
                </a:solidFill>
              </a:rPr>
              <a:t>, </a:t>
            </a:r>
            <a:r>
              <a:rPr lang="de-DE" sz="2400" dirty="0" err="1">
                <a:solidFill>
                  <a:schemeClr val="tx2"/>
                </a:solidFill>
              </a:rPr>
              <a:t>associations</a:t>
            </a:r>
            <a:endParaRPr lang="fr-FR" sz="2400" dirty="0" err="1">
              <a:solidFill>
                <a:schemeClr val="tx2"/>
              </a:solidFill>
            </a:endParaRPr>
          </a:p>
          <a:p>
            <a:pPr marL="0" indent="0">
              <a:lnSpc>
                <a:spcPct val="130000"/>
              </a:lnSpc>
              <a:spcBef>
                <a:spcPts val="0"/>
              </a:spcBef>
              <a:buNone/>
            </a:pPr>
            <a:r>
              <a:rPr lang="fr-FR" sz="2400" dirty="0">
                <a:solidFill>
                  <a:srgbClr val="0070C0"/>
                </a:solidFill>
              </a:rPr>
              <a:t>Type, indicative budget, deadline: </a:t>
            </a:r>
            <a:r>
              <a:rPr lang="en-US" sz="2400" dirty="0">
                <a:solidFill>
                  <a:schemeClr val="tx2"/>
                </a:solidFill>
              </a:rPr>
              <a:t>SME support grant, EUR 32 million, 2-5 million per grant, up to 36 months duration, deadline January 2023</a:t>
            </a:r>
            <a:endParaRPr lang="fr-FR" sz="2400">
              <a:solidFill>
                <a:schemeClr val="tx2"/>
              </a:solidFill>
              <a:cs typeface="Calibri"/>
            </a:endParaRPr>
          </a:p>
        </p:txBody>
      </p:sp>
    </p:spTree>
    <p:extLst>
      <p:ext uri="{BB962C8B-B14F-4D97-AF65-F5344CB8AC3E}">
        <p14:creationId xmlns:p14="http://schemas.microsoft.com/office/powerpoint/2010/main" val="3343005189"/>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409888" y="1153297"/>
            <a:ext cx="10987789" cy="1052876"/>
          </a:xfrm>
        </p:spPr>
        <p:txBody>
          <a:bodyPr anchor="ctr">
            <a:normAutofit fontScale="90000"/>
          </a:bodyPr>
          <a:lstStyle/>
          <a:p>
            <a:r>
              <a:rPr lang="en-US"/>
              <a:t>Support to Cybersecurity in the Health Sector (</a:t>
            </a:r>
            <a:r>
              <a:rPr lang="en-US" dirty="0"/>
              <a:t>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530136"/>
          </a:xfrm>
        </p:spPr>
        <p:txBody>
          <a:bodyPr>
            <a:noAutofit/>
          </a:bodyPr>
          <a:lstStyle/>
          <a:p>
            <a:pPr marL="0" indent="0">
              <a:spcBef>
                <a:spcPts val="0"/>
              </a:spcBef>
              <a:buNone/>
            </a:pPr>
            <a:r>
              <a:rPr lang="fr-FR" sz="2400" dirty="0">
                <a:solidFill>
                  <a:srgbClr val="0070C0"/>
                </a:solidFill>
              </a:rPr>
              <a:t>Objective &amp; Scope</a:t>
            </a:r>
          </a:p>
          <a:p>
            <a:pPr marL="342900" indent="-342900">
              <a:spcBef>
                <a:spcPts val="0"/>
              </a:spcBef>
              <a:spcAft>
                <a:spcPts val="0"/>
              </a:spcAft>
              <a:buFont typeface="Arial" panose="020B0604020202020204" pitchFamily="34" charset="0"/>
              <a:buChar char="•"/>
            </a:pPr>
            <a:r>
              <a:rPr lang="en-US" sz="2400" dirty="0">
                <a:solidFill>
                  <a:schemeClr val="tx2"/>
                </a:solidFill>
              </a:rPr>
              <a:t>Support cybersecurity resilience in the healthcare domain, which has been put under particular stress over the recent years, especially further to the COVID-19 crisis, in view of limiting the damage of safety-critical cybersecurity incidents which have affected hospitals and health services providers.</a:t>
            </a:r>
          </a:p>
          <a:p>
            <a:pPr marL="342900" indent="-342900">
              <a:spcBef>
                <a:spcPts val="0"/>
              </a:spcBef>
              <a:spcAft>
                <a:spcPts val="0"/>
              </a:spcAft>
              <a:buFont typeface="Arial" panose="020B0604020202020204" pitchFamily="34" charset="0"/>
              <a:buChar char="•"/>
            </a:pPr>
            <a:r>
              <a:rPr lang="en-US" sz="2400" dirty="0">
                <a:solidFill>
                  <a:schemeClr val="tx2"/>
                </a:solidFill>
              </a:rPr>
              <a:t>Improve the cybersecurity capabilities of health institutions across the EU, including cybersecurity services and products, skills and training, awareness raising, and exchange of information, and others. </a:t>
            </a:r>
          </a:p>
          <a:p>
            <a:pPr marL="342900" indent="-342900">
              <a:spcBef>
                <a:spcPts val="0"/>
              </a:spcBef>
              <a:spcAft>
                <a:spcPts val="0"/>
              </a:spcAft>
              <a:buFont typeface="Arial" panose="020B0604020202020204" pitchFamily="34" charset="0"/>
              <a:buChar char="•"/>
            </a:pPr>
            <a:r>
              <a:rPr lang="en-US" sz="2400" dirty="0">
                <a:solidFill>
                  <a:schemeClr val="tx2"/>
                </a:solidFill>
              </a:rPr>
              <a:t>Cross-border solutions will be promoted where appropriate.</a:t>
            </a:r>
          </a:p>
        </p:txBody>
      </p:sp>
    </p:spTree>
    <p:extLst>
      <p:ext uri="{BB962C8B-B14F-4D97-AF65-F5344CB8AC3E}">
        <p14:creationId xmlns:p14="http://schemas.microsoft.com/office/powerpoint/2010/main" val="2321952069"/>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90322" y="-32443"/>
            <a:ext cx="11667067" cy="782357"/>
          </a:xfrm>
        </p:spPr>
        <p:txBody>
          <a:bodyPr/>
          <a:lstStyle/>
          <a:p>
            <a:pPr algn="ctr"/>
            <a:r>
              <a:rPr lang="en-US" sz="2800" b="1">
                <a:solidFill>
                  <a:schemeClr val="bg1"/>
                </a:solidFill>
                <a:latin typeface="Calibri" panose="020F0502020204030204" pitchFamily="34" charset="0"/>
                <a:cs typeface="Calibri" panose="020F0502020204030204" pitchFamily="34" charset="0"/>
              </a:rPr>
              <a:t>Challenges in Cybersecurity</a:t>
            </a:r>
            <a:endParaRPr lang="en-GB" sz="2800" b="1" dirty="0">
              <a:solidFill>
                <a:schemeClr val="bg1"/>
              </a:solidFill>
            </a:endParaRPr>
          </a:p>
        </p:txBody>
      </p:sp>
      <p:sp>
        <p:nvSpPr>
          <p:cNvPr id="26" name="Content Placeholder 1"/>
          <p:cNvSpPr>
            <a:spLocks noGrp="1"/>
          </p:cNvSpPr>
          <p:nvPr>
            <p:ph sz="half" idx="1"/>
          </p:nvPr>
        </p:nvSpPr>
        <p:spPr>
          <a:xfrm>
            <a:off x="723330" y="1470574"/>
            <a:ext cx="6276559" cy="2929826"/>
          </a:xfrm>
        </p:spPr>
        <p:txBody>
          <a:bodyPr/>
          <a:lstStyle/>
          <a:p>
            <a:r>
              <a:rPr lang="en-US" dirty="0"/>
              <a:t>Geopolitical contest over cyberspace</a:t>
            </a:r>
          </a:p>
          <a:p>
            <a:r>
              <a:rPr lang="en-US" dirty="0"/>
              <a:t>Large increase in cybercrime</a:t>
            </a:r>
          </a:p>
          <a:p>
            <a:r>
              <a:rPr lang="en-US" dirty="0"/>
              <a:t>Supply chain security (e.g. 5G)</a:t>
            </a:r>
          </a:p>
          <a:p>
            <a:r>
              <a:rPr lang="en-US" dirty="0"/>
              <a:t>Expanding attack surface (e.g. IoT; hospitals, vaccine distribution)</a:t>
            </a:r>
          </a:p>
          <a:p>
            <a:r>
              <a:rPr lang="en-US" dirty="0"/>
              <a:t>Threat from quantum computing breaking “legacy” crypto</a:t>
            </a:r>
          </a:p>
          <a:p>
            <a:r>
              <a:rPr lang="en-US" dirty="0"/>
              <a:t>Advent of AI </a:t>
            </a:r>
          </a:p>
          <a:p>
            <a:r>
              <a:rPr lang="en-US" dirty="0"/>
              <a:t>Skills shortage; awareness</a:t>
            </a:r>
          </a:p>
          <a:p>
            <a:endParaRPr lang="en-US" dirty="0"/>
          </a:p>
        </p:txBody>
      </p:sp>
      <p:sp>
        <p:nvSpPr>
          <p:cNvPr id="27" name="Content Placeholder 3"/>
          <p:cNvSpPr txBox="1">
            <a:spLocks/>
          </p:cNvSpPr>
          <p:nvPr/>
        </p:nvSpPr>
        <p:spPr>
          <a:xfrm>
            <a:off x="6723855" y="1490720"/>
            <a:ext cx="5593044" cy="29298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Capacity building, resilience </a:t>
            </a:r>
          </a:p>
          <a:p>
            <a:r>
              <a:rPr lang="en-US"/>
              <a:t>Vulnerability of smaller organisations, SMEs </a:t>
            </a:r>
          </a:p>
          <a:p>
            <a:r>
              <a:rPr lang="en-US"/>
              <a:t>Info sharing, joint analysis and response</a:t>
            </a:r>
          </a:p>
          <a:p>
            <a:r>
              <a:rPr lang="en-US"/>
              <a:t>Commercialisation of R&amp;D</a:t>
            </a:r>
          </a:p>
          <a:p>
            <a:r>
              <a:rPr lang="en-US"/>
              <a:t>Uptake </a:t>
            </a:r>
          </a:p>
          <a:p>
            <a:r>
              <a:rPr lang="en-US"/>
              <a:t>Single market</a:t>
            </a:r>
          </a:p>
          <a:p>
            <a:r>
              <a:rPr lang="en-US"/>
              <a:t>Dual use</a:t>
            </a:r>
          </a:p>
          <a:p>
            <a:r>
              <a:rPr lang="de-DE"/>
              <a:t>(…)</a:t>
            </a:r>
          </a:p>
          <a:p>
            <a:endParaRPr lang="en-GB"/>
          </a:p>
          <a:p>
            <a:endParaRPr lang="en-GB" dirty="0"/>
          </a:p>
        </p:txBody>
      </p:sp>
    </p:spTree>
    <p:extLst>
      <p:ext uri="{BB962C8B-B14F-4D97-AF65-F5344CB8AC3E}">
        <p14:creationId xmlns:p14="http://schemas.microsoft.com/office/powerpoint/2010/main" val="2683968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504481" y="1172676"/>
            <a:ext cx="10987789" cy="1052876"/>
          </a:xfrm>
        </p:spPr>
        <p:txBody>
          <a:bodyPr anchor="ctr">
            <a:normAutofit fontScale="90000"/>
          </a:bodyPr>
          <a:lstStyle/>
          <a:p>
            <a:r>
              <a:rPr lang="en-US"/>
              <a:t>Support to Cybersecurity in the Health Sector (</a:t>
            </a:r>
            <a:r>
              <a:rPr lang="en-US" dirty="0"/>
              <a:t>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715221" y="2418681"/>
            <a:ext cx="10987790" cy="4111748"/>
          </a:xfrm>
        </p:spPr>
        <p:txBody>
          <a:bodyPr vert="horz" lIns="91440" tIns="45720" rIns="91440" bIns="45720" rtlCol="0" anchor="t">
            <a:noAutofit/>
          </a:bodyPr>
          <a:lstStyle/>
          <a:p>
            <a:pPr marL="0" indent="0">
              <a:spcBef>
                <a:spcPts val="0"/>
              </a:spcBef>
              <a:buNone/>
            </a:pPr>
            <a:r>
              <a:rPr lang="en-US" sz="2000" dirty="0">
                <a:solidFill>
                  <a:srgbClr val="0070C0"/>
                </a:solidFill>
              </a:rPr>
              <a:t>Outcomes and deliverables</a:t>
            </a:r>
            <a:endParaRPr lang="fr-FR" sz="2000" dirty="0">
              <a:solidFill>
                <a:srgbClr val="0070C0"/>
              </a:solidFill>
            </a:endParaRPr>
          </a:p>
          <a:p>
            <a:pPr>
              <a:lnSpc>
                <a:spcPct val="130000"/>
              </a:lnSpc>
              <a:spcBef>
                <a:spcPts val="0"/>
              </a:spcBef>
              <a:spcAft>
                <a:spcPts val="0"/>
              </a:spcAft>
            </a:pPr>
            <a:r>
              <a:rPr lang="en-US" sz="2000" dirty="0">
                <a:solidFill>
                  <a:schemeClr val="tx2"/>
                </a:solidFill>
              </a:rPr>
              <a:t>The funding will:</a:t>
            </a: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Support the adoption of market-ready innovative cybersecurity solutions, including solutions developed in the framework of EU-supported research and innovation projects.</a:t>
            </a: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Provide up to date tools to health </a:t>
            </a:r>
            <a:r>
              <a:rPr lang="en-US" sz="2000" dirty="0" err="1">
                <a:solidFill>
                  <a:schemeClr val="tx2"/>
                </a:solidFill>
              </a:rPr>
              <a:t>organisations</a:t>
            </a:r>
            <a:r>
              <a:rPr lang="en-US" sz="2000" dirty="0">
                <a:solidFill>
                  <a:schemeClr val="tx2"/>
                </a:solidFill>
              </a:rPr>
              <a:t> (in particular SMEs) to protect themselves against cybersecurity threats.</a:t>
            </a:r>
            <a:endParaRPr lang="en-US" sz="20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Contribute to data sharing in view to improve security collectively.</a:t>
            </a:r>
            <a:br>
              <a:rPr lang="en-US" sz="2000" dirty="0">
                <a:solidFill>
                  <a:schemeClr val="tx2"/>
                </a:solidFill>
              </a:rPr>
            </a:br>
            <a:endParaRPr lang="en-US" sz="2000" dirty="0">
              <a:solidFill>
                <a:srgbClr val="0070C0"/>
              </a:solidFill>
            </a:endParaRPr>
          </a:p>
          <a:p>
            <a:pPr marL="0" indent="0">
              <a:lnSpc>
                <a:spcPct val="130000"/>
              </a:lnSpc>
              <a:spcAft>
                <a:spcPts val="0"/>
              </a:spcAft>
              <a:buNone/>
            </a:pPr>
            <a:r>
              <a:rPr lang="fr-FR" sz="2000" dirty="0">
                <a:solidFill>
                  <a:srgbClr val="0070C0"/>
                </a:solidFill>
              </a:rPr>
              <a:t>Type, indicative budget, deadline: </a:t>
            </a:r>
            <a:r>
              <a:rPr lang="en-US" sz="2000" dirty="0">
                <a:solidFill>
                  <a:schemeClr val="tx2"/>
                </a:solidFill>
              </a:rPr>
              <a:t>SME support grant (75% co-funding rate for SMEs and 50% for all the other beneficiaries), EUR 10 million, 1-3 million per grant, up to 24 months, deadline May 2022</a:t>
            </a:r>
            <a:endParaRPr lang="fr-FR" sz="2000" dirty="0">
              <a:solidFill>
                <a:schemeClr val="tx2"/>
              </a:solidFill>
            </a:endParaRPr>
          </a:p>
        </p:txBody>
      </p:sp>
    </p:spTree>
    <p:extLst>
      <p:ext uri="{BB962C8B-B14F-4D97-AF65-F5344CB8AC3E}">
        <p14:creationId xmlns:p14="http://schemas.microsoft.com/office/powerpoint/2010/main" val="1380776041"/>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6624" y="1631169"/>
            <a:ext cx="11524489" cy="5390923"/>
          </a:xfrm>
        </p:spPr>
        <p:txBody>
          <a:bodyPr/>
          <a:lstStyle/>
          <a:p>
            <a:pPr>
              <a:lnSpc>
                <a:spcPct val="110000"/>
              </a:lnSpc>
              <a:spcAft>
                <a:spcPts val="0"/>
              </a:spcAft>
            </a:pPr>
            <a:r>
              <a:rPr lang="en-US" sz="2000" b="1">
                <a:solidFill>
                  <a:schemeClr val="accent5">
                    <a:lumMod val="75000"/>
                  </a:schemeClr>
                </a:solidFill>
              </a:rPr>
              <a:t>European Cyber-shield (177M)</a:t>
            </a:r>
            <a:endParaRPr lang="en-US" sz="2000" b="1" dirty="0">
              <a:solidFill>
                <a:schemeClr val="accent5">
                  <a:lumMod val="75000"/>
                </a:schemeClr>
              </a:solidFill>
            </a:endParaRPr>
          </a:p>
          <a:p>
            <a:pPr marL="793750" lvl="3" indent="-342900">
              <a:lnSpc>
                <a:spcPct val="110000"/>
              </a:lnSpc>
              <a:spcBef>
                <a:spcPts val="0"/>
              </a:spcBef>
              <a:spcAft>
                <a:spcPts val="0"/>
              </a:spcAft>
            </a:pPr>
            <a:r>
              <a:rPr lang="en-US" sz="2000" dirty="0"/>
              <a:t>EU cybersecurity resilience, coordination </a:t>
            </a:r>
            <a:r>
              <a:rPr lang="en-US" sz="2000"/>
              <a:t>and Cybersecurity </a:t>
            </a:r>
            <a:r>
              <a:rPr lang="en-US" sz="2000" dirty="0"/>
              <a:t>R</a:t>
            </a:r>
            <a:r>
              <a:rPr lang="en-US" sz="2000"/>
              <a:t>anges</a:t>
            </a:r>
            <a:endParaRPr lang="en-US" sz="2000" dirty="0"/>
          </a:p>
          <a:p>
            <a:pPr marL="793750" lvl="3" indent="-342900">
              <a:lnSpc>
                <a:spcPct val="110000"/>
              </a:lnSpc>
              <a:spcBef>
                <a:spcPts val="0"/>
              </a:spcBef>
              <a:spcAft>
                <a:spcPts val="0"/>
              </a:spcAft>
            </a:pPr>
            <a:r>
              <a:rPr lang="en-US" sz="2000" dirty="0"/>
              <a:t>Capacity building of Security Operation </a:t>
            </a:r>
            <a:r>
              <a:rPr lang="en-US" sz="2000" dirty="0" err="1"/>
              <a:t>Centres</a:t>
            </a:r>
            <a:r>
              <a:rPr lang="en-US" sz="2000" dirty="0"/>
              <a:t> (SOCs)</a:t>
            </a:r>
          </a:p>
          <a:p>
            <a:pPr marL="793750" lvl="3" indent="-342900">
              <a:lnSpc>
                <a:spcPct val="110000"/>
              </a:lnSpc>
              <a:spcBef>
                <a:spcPts val="0"/>
              </a:spcBef>
              <a:spcAft>
                <a:spcPts val="0"/>
              </a:spcAft>
            </a:pPr>
            <a:r>
              <a:rPr lang="en-US" sz="2000"/>
              <a:t>Securing 5G Strategic Digital Infrastructures and Technologies </a:t>
            </a:r>
          </a:p>
          <a:p>
            <a:pPr marL="793750" lvl="3" indent="-342900">
              <a:lnSpc>
                <a:spcPct val="110000"/>
              </a:lnSpc>
              <a:spcBef>
                <a:spcPts val="0"/>
              </a:spcBef>
              <a:spcAft>
                <a:spcPts val="0"/>
              </a:spcAft>
            </a:pPr>
            <a:r>
              <a:rPr lang="en-US" sz="2000"/>
              <a:t>Uptake of innovative Cybersecurity Solutions</a:t>
            </a:r>
          </a:p>
          <a:p>
            <a:pPr marL="793750" lvl="3" indent="-342900">
              <a:lnSpc>
                <a:spcPct val="110000"/>
              </a:lnSpc>
              <a:spcBef>
                <a:spcPts val="0"/>
              </a:spcBef>
              <a:spcAft>
                <a:spcPts val="0"/>
              </a:spcAft>
            </a:pPr>
            <a:r>
              <a:rPr lang="en-US" sz="2000">
                <a:solidFill>
                  <a:srgbClr val="7030A0"/>
                </a:solidFill>
              </a:rPr>
              <a:t>Support To Cybersecurity In The Health Sector</a:t>
            </a:r>
          </a:p>
          <a:p>
            <a:pPr marL="450850" lvl="3" indent="0">
              <a:lnSpc>
                <a:spcPct val="110000"/>
              </a:lnSpc>
              <a:spcBef>
                <a:spcPts val="0"/>
              </a:spcBef>
              <a:spcAft>
                <a:spcPts val="0"/>
              </a:spcAft>
              <a:buNone/>
            </a:pPr>
            <a:endParaRPr lang="en-US" sz="2000"/>
          </a:p>
          <a:p>
            <a:pPr>
              <a:lnSpc>
                <a:spcPct val="110000"/>
              </a:lnSpc>
              <a:spcAft>
                <a:spcPts val="0"/>
              </a:spcAft>
            </a:pPr>
            <a:r>
              <a:rPr lang="en-US" sz="2000" b="1">
                <a:solidFill>
                  <a:schemeClr val="accent5">
                    <a:lumMod val="75000"/>
                  </a:schemeClr>
                </a:solidFill>
              </a:rPr>
              <a:t>Support to implementation of relevant EU Legislation (83M)</a:t>
            </a:r>
          </a:p>
          <a:p>
            <a:pPr marL="793750" lvl="3" indent="-342900">
              <a:lnSpc>
                <a:spcPct val="110000"/>
              </a:lnSpc>
              <a:spcBef>
                <a:spcPts val="0"/>
              </a:spcBef>
              <a:spcAft>
                <a:spcPts val="0"/>
              </a:spcAft>
            </a:pPr>
            <a:r>
              <a:rPr lang="en-US" sz="2000">
                <a:solidFill>
                  <a:srgbClr val="7030A0"/>
                </a:solidFill>
              </a:rPr>
              <a:t>Deploying the Network of National Coordination Centres with Member States</a:t>
            </a:r>
          </a:p>
          <a:p>
            <a:pPr marL="793750" lvl="3" indent="-342900">
              <a:lnSpc>
                <a:spcPct val="110000"/>
              </a:lnSpc>
              <a:spcBef>
                <a:spcPts val="0"/>
              </a:spcBef>
              <a:spcAft>
                <a:spcPts val="0"/>
              </a:spcAft>
            </a:pPr>
            <a:r>
              <a:rPr lang="en-US" sz="2000"/>
              <a:t>Cybersecurity Community support</a:t>
            </a:r>
            <a:endParaRPr lang="fr-FR" sz="2000"/>
          </a:p>
          <a:p>
            <a:pPr marL="793750" lvl="3" indent="-342900">
              <a:lnSpc>
                <a:spcPct val="110000"/>
              </a:lnSpc>
              <a:spcBef>
                <a:spcPts val="0"/>
              </a:spcBef>
              <a:spcAft>
                <a:spcPts val="0"/>
              </a:spcAft>
            </a:pPr>
            <a:r>
              <a:rPr lang="en-US" sz="2000"/>
              <a:t>NIS Directive Implementation and National Cybersecurity </a:t>
            </a:r>
            <a:r>
              <a:rPr lang="en-US" sz="2000" dirty="0"/>
              <a:t>S</a:t>
            </a:r>
            <a:r>
              <a:rPr lang="en-US" sz="2000"/>
              <a:t>trategies</a:t>
            </a:r>
            <a:endParaRPr lang="en-US" sz="2000" dirty="0"/>
          </a:p>
          <a:p>
            <a:pPr marL="793750" lvl="3" indent="-342900">
              <a:lnSpc>
                <a:spcPct val="110000"/>
              </a:lnSpc>
              <a:spcBef>
                <a:spcPts val="0"/>
              </a:spcBef>
              <a:spcAft>
                <a:spcPts val="0"/>
              </a:spcAft>
            </a:pPr>
            <a:r>
              <a:rPr lang="en-US" sz="2000" dirty="0"/>
              <a:t>Testing </a:t>
            </a:r>
            <a:r>
              <a:rPr lang="en-US" sz="2000"/>
              <a:t>and Certification </a:t>
            </a:r>
            <a:r>
              <a:rPr lang="en-US" sz="2000" dirty="0"/>
              <a:t>C</a:t>
            </a:r>
            <a:r>
              <a:rPr lang="en-US" sz="2000"/>
              <a:t>apabilities</a:t>
            </a:r>
            <a:endParaRPr lang="en-US" sz="2000" dirty="0"/>
          </a:p>
          <a:p>
            <a:pPr marL="793750" lvl="3" indent="-342900">
              <a:lnSpc>
                <a:spcPct val="110000"/>
              </a:lnSpc>
              <a:spcBef>
                <a:spcPts val="0"/>
              </a:spcBef>
              <a:spcAft>
                <a:spcPts val="0"/>
              </a:spcAft>
            </a:pPr>
            <a:endParaRPr lang="en-US" sz="2000" dirty="0"/>
          </a:p>
          <a:p>
            <a:pPr marL="793750" lvl="3" indent="-342900">
              <a:lnSpc>
                <a:spcPct val="110000"/>
              </a:lnSpc>
              <a:spcBef>
                <a:spcPts val="0"/>
              </a:spcBef>
              <a:spcAft>
                <a:spcPts val="0"/>
              </a:spcAft>
            </a:pPr>
            <a:endParaRPr lang="en-US" sz="2400" dirty="0"/>
          </a:p>
        </p:txBody>
      </p:sp>
      <p:sp>
        <p:nvSpPr>
          <p:cNvPr id="3" name="Rectangle 2"/>
          <p:cNvSpPr/>
          <p:nvPr/>
        </p:nvSpPr>
        <p:spPr>
          <a:xfrm>
            <a:off x="338926" y="3825764"/>
            <a:ext cx="11359088" cy="230654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40316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03194" y="1208149"/>
            <a:ext cx="10987789" cy="1052876"/>
          </a:xfrm>
        </p:spPr>
        <p:txBody>
          <a:bodyPr>
            <a:normAutofit fontScale="90000"/>
          </a:bodyPr>
          <a:lstStyle/>
          <a:p>
            <a:r>
              <a:rPr lang="en-US" dirty="0"/>
              <a:t>Deploying the Network of National Coordination </a:t>
            </a:r>
            <a:r>
              <a:rPr lang="en-US" dirty="0" err="1"/>
              <a:t>Centres</a:t>
            </a:r>
            <a:r>
              <a:rPr lang="en-US" dirty="0"/>
              <a:t> with Member States (1/2)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530136"/>
          </a:xfrm>
        </p:spPr>
        <p:txBody>
          <a:bodyPr>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400">
                <a:solidFill>
                  <a:schemeClr val="tx2"/>
                </a:solidFill>
              </a:rPr>
              <a:t>In line with the regulation that created the European Cybersecurity Industrial, Technology and Research Competence Centre</a:t>
            </a:r>
          </a:p>
          <a:p>
            <a:pPr marL="342900" indent="-342900">
              <a:spcBef>
                <a:spcPts val="0"/>
              </a:spcBef>
              <a:spcAft>
                <a:spcPts val="0"/>
              </a:spcAft>
              <a:buFont typeface="Arial" panose="020B0604020202020204" pitchFamily="34" charset="0"/>
              <a:buChar char="•"/>
            </a:pPr>
            <a:r>
              <a:rPr lang="en-US" sz="2400">
                <a:solidFill>
                  <a:schemeClr val="tx2"/>
                </a:solidFill>
              </a:rPr>
              <a:t>Implement </a:t>
            </a:r>
            <a:r>
              <a:rPr lang="en-US" sz="2400" dirty="0">
                <a:solidFill>
                  <a:schemeClr val="tx2"/>
                </a:solidFill>
              </a:rPr>
              <a:t>Cybersecurity Competence Centre and Network Regulation: NCC tasks</a:t>
            </a:r>
          </a:p>
          <a:p>
            <a:pPr marL="342900" indent="-342900">
              <a:spcBef>
                <a:spcPts val="0"/>
              </a:spcBef>
              <a:spcAft>
                <a:spcPts val="0"/>
              </a:spcAft>
              <a:buFont typeface="Arial" panose="020B0604020202020204" pitchFamily="34" charset="0"/>
              <a:buChar char="•"/>
            </a:pPr>
            <a:r>
              <a:rPr lang="en-US" sz="2400" dirty="0">
                <a:solidFill>
                  <a:schemeClr val="tx2"/>
                </a:solidFill>
              </a:rPr>
              <a:t>Foster the Cybersecurity Competence Community in each Member State</a:t>
            </a:r>
          </a:p>
          <a:p>
            <a:pPr marL="342900" indent="-342900">
              <a:spcBef>
                <a:spcPts val="0"/>
              </a:spcBef>
              <a:spcAft>
                <a:spcPts val="0"/>
              </a:spcAft>
              <a:buFont typeface="Arial" panose="020B0604020202020204" pitchFamily="34" charset="0"/>
              <a:buChar char="•"/>
            </a:pPr>
            <a:r>
              <a:rPr lang="en-US" sz="2400" dirty="0">
                <a:solidFill>
                  <a:schemeClr val="tx2"/>
                </a:solidFill>
              </a:rPr>
              <a:t>Foster cross-border cooperation and the preparation of joint actions</a:t>
            </a:r>
          </a:p>
          <a:p>
            <a:pPr marL="342900" indent="-342900">
              <a:spcBef>
                <a:spcPts val="0"/>
              </a:spcBef>
              <a:spcAft>
                <a:spcPts val="0"/>
              </a:spcAft>
              <a:buFont typeface="Arial" panose="020B0604020202020204" pitchFamily="34" charset="0"/>
              <a:buChar char="•"/>
            </a:pPr>
            <a:endParaRPr lang="en-US" sz="2400" dirty="0">
              <a:solidFill>
                <a:schemeClr val="tx2"/>
              </a:solidFill>
            </a:endParaRPr>
          </a:p>
          <a:p>
            <a:pPr marL="342900" indent="-342900">
              <a:spcBef>
                <a:spcPts val="0"/>
              </a:spcBef>
              <a:spcAft>
                <a:spcPts val="0"/>
              </a:spcAft>
              <a:buFont typeface="Arial" panose="020B0604020202020204" pitchFamily="34" charset="0"/>
              <a:buChar char="•"/>
            </a:pPr>
            <a:endParaRPr lang="en-US" sz="2400" dirty="0">
              <a:solidFill>
                <a:schemeClr val="tx2"/>
              </a:solidFill>
            </a:endParaRPr>
          </a:p>
          <a:p>
            <a:pPr marL="342900" indent="-342900">
              <a:spcBef>
                <a:spcPts val="0"/>
              </a:spcBef>
              <a:spcAft>
                <a:spcPts val="0"/>
              </a:spcAft>
              <a:buFont typeface="Arial" panose="020B0604020202020204" pitchFamily="34" charset="0"/>
              <a:buChar char="•"/>
            </a:pPr>
            <a:endParaRPr lang="en-US" sz="2400" dirty="0">
              <a:solidFill>
                <a:schemeClr val="tx2"/>
              </a:solidFill>
            </a:endParaRPr>
          </a:p>
          <a:p>
            <a:pPr>
              <a:spcBef>
                <a:spcPts val="0"/>
              </a:spcBef>
              <a:spcAft>
                <a:spcPts val="0"/>
              </a:spcAft>
            </a:pPr>
            <a:endParaRPr lang="en-US" sz="2400" dirty="0">
              <a:solidFill>
                <a:schemeClr val="tx2"/>
              </a:solidFill>
            </a:endParaRPr>
          </a:p>
        </p:txBody>
      </p:sp>
    </p:spTree>
    <p:extLst>
      <p:ext uri="{BB962C8B-B14F-4D97-AF65-F5344CB8AC3E}">
        <p14:creationId xmlns:p14="http://schemas.microsoft.com/office/powerpoint/2010/main" val="3083929134"/>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692681" y="1166107"/>
            <a:ext cx="10987789" cy="1052876"/>
          </a:xfrm>
        </p:spPr>
        <p:txBody>
          <a:bodyPr>
            <a:normAutofit fontScale="90000"/>
          </a:bodyPr>
          <a:lstStyle/>
          <a:p>
            <a:r>
              <a:rPr lang="en-US" dirty="0"/>
              <a:t>Deploying the Network of National Coordination </a:t>
            </a:r>
            <a:r>
              <a:rPr lang="en-US" dirty="0" err="1"/>
              <a:t>Centres</a:t>
            </a:r>
            <a:r>
              <a:rPr lang="en-US" dirty="0"/>
              <a:t> with Member States (2/2)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859110"/>
          </a:xfrm>
        </p:spPr>
        <p:txBody>
          <a:bodyPr vert="horz" lIns="91440" tIns="45720" rIns="91440" bIns="45720" rtlCol="0" anchor="t">
            <a:normAutofit fontScale="47500" lnSpcReduction="20000"/>
          </a:bodyPr>
          <a:lstStyle/>
          <a:p>
            <a:pPr marL="0" indent="0">
              <a:spcBef>
                <a:spcPts val="0"/>
              </a:spcBef>
              <a:buNone/>
            </a:pPr>
            <a:r>
              <a:rPr lang="en-US" sz="5100" dirty="0">
                <a:solidFill>
                  <a:srgbClr val="0070C0"/>
                </a:solidFill>
              </a:rPr>
              <a:t>Outcomes and deliverables</a:t>
            </a:r>
            <a:endParaRPr lang="fr-FR" sz="5100" dirty="0">
              <a:solidFill>
                <a:srgbClr val="0070C0"/>
              </a:solidFill>
            </a:endParaRPr>
          </a:p>
          <a:p>
            <a:pPr marL="342900" indent="-342900">
              <a:lnSpc>
                <a:spcPct val="130000"/>
              </a:lnSpc>
              <a:spcBef>
                <a:spcPts val="0"/>
              </a:spcBef>
              <a:spcAft>
                <a:spcPts val="0"/>
              </a:spcAft>
              <a:buFont typeface="Arial" panose="020B0604020202020204" pitchFamily="34" charset="0"/>
              <a:buChar char="•"/>
            </a:pPr>
            <a:r>
              <a:rPr lang="en-US" sz="5100" dirty="0">
                <a:solidFill>
                  <a:schemeClr val="tx2"/>
                </a:solidFill>
              </a:rPr>
              <a:t>Setup and operation of National Coordination </a:t>
            </a:r>
            <a:r>
              <a:rPr lang="en-US" sz="5100" dirty="0" err="1">
                <a:solidFill>
                  <a:schemeClr val="tx2"/>
                </a:solidFill>
              </a:rPr>
              <a:t>Centres</a:t>
            </a:r>
            <a:r>
              <a:rPr lang="en-US" sz="5100" dirty="0">
                <a:solidFill>
                  <a:schemeClr val="tx2"/>
                </a:solidFill>
              </a:rPr>
              <a:t> in Member States</a:t>
            </a:r>
          </a:p>
          <a:p>
            <a:pPr marL="342900" indent="-342900">
              <a:lnSpc>
                <a:spcPct val="130000"/>
              </a:lnSpc>
              <a:spcBef>
                <a:spcPts val="0"/>
              </a:spcBef>
              <a:spcAft>
                <a:spcPts val="0"/>
              </a:spcAft>
              <a:buFont typeface="Arial" panose="020B0604020202020204" pitchFamily="34" charset="0"/>
              <a:buChar char="•"/>
            </a:pPr>
            <a:r>
              <a:rPr lang="en-US" sz="5100" dirty="0">
                <a:solidFill>
                  <a:schemeClr val="tx2"/>
                </a:solidFill>
              </a:rPr>
              <a:t>Optional: financial support to third parties, for uptake and dissemination of state-of-the-art cybersecurity solutions </a:t>
            </a:r>
          </a:p>
          <a:p>
            <a:pPr marL="342900" indent="-342900">
              <a:lnSpc>
                <a:spcPct val="130000"/>
              </a:lnSpc>
              <a:spcBef>
                <a:spcPts val="0"/>
              </a:spcBef>
              <a:spcAft>
                <a:spcPts val="0"/>
              </a:spcAft>
              <a:buFont typeface="Arial" panose="020B0604020202020204" pitchFamily="34" charset="0"/>
              <a:buChar char="•"/>
            </a:pPr>
            <a:endParaRPr lang="en-US" sz="5100" dirty="0">
              <a:solidFill>
                <a:schemeClr val="tx2"/>
              </a:solidFill>
            </a:endParaRPr>
          </a:p>
          <a:p>
            <a:pPr marL="0" indent="0">
              <a:buNone/>
            </a:pPr>
            <a:r>
              <a:rPr lang="fr-FR" sz="5100" dirty="0">
                <a:solidFill>
                  <a:srgbClr val="0070C0"/>
                </a:solidFill>
              </a:rPr>
              <a:t>Target group: </a:t>
            </a:r>
            <a:r>
              <a:rPr lang="en-US" sz="5100" dirty="0">
                <a:solidFill>
                  <a:schemeClr val="tx2"/>
                </a:solidFill>
              </a:rPr>
              <a:t>National Coordination </a:t>
            </a:r>
            <a:r>
              <a:rPr lang="en-US" sz="5100" dirty="0" err="1">
                <a:solidFill>
                  <a:schemeClr val="tx2"/>
                </a:solidFill>
              </a:rPr>
              <a:t>Centres</a:t>
            </a:r>
            <a:r>
              <a:rPr lang="en-US" sz="5100" dirty="0">
                <a:solidFill>
                  <a:schemeClr val="tx2"/>
                </a:solidFill>
              </a:rPr>
              <a:t> with confirmed capacity (as per regulation) </a:t>
            </a:r>
            <a:endParaRPr lang="en-US" sz="5100" dirty="0">
              <a:solidFill>
                <a:schemeClr val="tx2"/>
              </a:solidFill>
              <a:cs typeface="Calibri"/>
            </a:endParaRPr>
          </a:p>
          <a:p>
            <a:pPr marL="0" indent="0">
              <a:buNone/>
            </a:pPr>
            <a:endParaRPr lang="en-US" sz="5100" dirty="0">
              <a:solidFill>
                <a:schemeClr val="tx2"/>
              </a:solidFill>
            </a:endParaRPr>
          </a:p>
          <a:p>
            <a:pPr marL="0" indent="0">
              <a:lnSpc>
                <a:spcPct val="130000"/>
              </a:lnSpc>
              <a:spcBef>
                <a:spcPts val="0"/>
              </a:spcBef>
              <a:buNone/>
            </a:pPr>
            <a:r>
              <a:rPr lang="fr-FR" sz="5100" dirty="0">
                <a:solidFill>
                  <a:srgbClr val="0070C0"/>
                </a:solidFill>
              </a:rPr>
              <a:t>Type, indicative budget, deadline: </a:t>
            </a:r>
            <a:r>
              <a:rPr lang="en-US" sz="5100" dirty="0">
                <a:solidFill>
                  <a:schemeClr val="tx2"/>
                </a:solidFill>
              </a:rPr>
              <a:t>Simple grant to nominated beneficiaries, EUR 55 million, 2 million per grant, 24 months, deadline May 2022 and January 2023</a:t>
            </a:r>
            <a:endParaRPr lang="fr-FR" sz="5100" dirty="0">
              <a:solidFill>
                <a:schemeClr val="tx2"/>
              </a:solidFill>
            </a:endParaRPr>
          </a:p>
          <a:p>
            <a:pPr>
              <a:lnSpc>
                <a:spcPct val="130000"/>
              </a:lnSpc>
              <a:spcBef>
                <a:spcPts val="0"/>
              </a:spcBef>
              <a:spcAft>
                <a:spcPts val="0"/>
              </a:spcAft>
            </a:pPr>
            <a:endParaRPr lang="fr-FR" sz="4300" dirty="0">
              <a:solidFill>
                <a:schemeClr val="tx2"/>
              </a:solidFill>
            </a:endParaRPr>
          </a:p>
        </p:txBody>
      </p:sp>
    </p:spTree>
    <p:extLst>
      <p:ext uri="{BB962C8B-B14F-4D97-AF65-F5344CB8AC3E}">
        <p14:creationId xmlns:p14="http://schemas.microsoft.com/office/powerpoint/2010/main" val="693325647"/>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87277" y="1039982"/>
            <a:ext cx="10987789" cy="1052876"/>
          </a:xfrm>
        </p:spPr>
        <p:txBody>
          <a:bodyPr/>
          <a:lstStyle/>
          <a:p>
            <a:r>
              <a:rPr lang="en-US" dirty="0"/>
              <a:t>Cybersecurity </a:t>
            </a:r>
            <a:r>
              <a:rPr lang="en-US"/>
              <a:t>Community Support </a:t>
            </a:r>
            <a:r>
              <a:rPr lang="en-US" dirty="0"/>
              <a:t>(1/2)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440090"/>
            <a:ext cx="10987790" cy="3530136"/>
          </a:xfrm>
        </p:spPr>
        <p:txBody>
          <a:bodyPr>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400" dirty="0">
                <a:solidFill>
                  <a:schemeClr val="tx2"/>
                </a:solidFill>
              </a:rPr>
              <a:t>Community building in cybersecurity research, technology, and industrial policy at EU level</a:t>
            </a:r>
          </a:p>
          <a:p>
            <a:pPr marL="342900" indent="-342900">
              <a:spcBef>
                <a:spcPts val="0"/>
              </a:spcBef>
              <a:spcAft>
                <a:spcPts val="0"/>
              </a:spcAft>
              <a:buFont typeface="Arial" panose="020B0604020202020204" pitchFamily="34" charset="0"/>
              <a:buChar char="•"/>
            </a:pPr>
            <a:r>
              <a:rPr lang="en-US" sz="2400" dirty="0">
                <a:solidFill>
                  <a:schemeClr val="tx2"/>
                </a:solidFill>
              </a:rPr>
              <a:t>Support the European Cybersecurity Competence Centre and the Network of National Coordination </a:t>
            </a:r>
            <a:r>
              <a:rPr lang="en-US" sz="2400" dirty="0" err="1">
                <a:solidFill>
                  <a:schemeClr val="tx2"/>
                </a:solidFill>
              </a:rPr>
              <a:t>Centres</a:t>
            </a:r>
            <a:endParaRPr lang="en-US" sz="2400" dirty="0">
              <a:solidFill>
                <a:schemeClr val="tx2"/>
              </a:solidFill>
            </a:endParaRPr>
          </a:p>
          <a:p>
            <a:pPr marL="342900" indent="-342900">
              <a:spcBef>
                <a:spcPts val="0"/>
              </a:spcBef>
              <a:spcAft>
                <a:spcPts val="0"/>
              </a:spcAft>
              <a:buFont typeface="Arial" panose="020B0604020202020204" pitchFamily="34" charset="0"/>
              <a:buChar char="•"/>
            </a:pPr>
            <a:r>
              <a:rPr lang="en-US" sz="2400" dirty="0">
                <a:solidFill>
                  <a:schemeClr val="tx2"/>
                </a:solidFill>
              </a:rPr>
              <a:t>Build on prior contractual Public Private Partnership on Cybersecurity and on four pilot projects on cybersecurity competence networks</a:t>
            </a:r>
          </a:p>
          <a:p>
            <a:pPr marL="342900" indent="-342900">
              <a:spcBef>
                <a:spcPts val="0"/>
              </a:spcBef>
              <a:spcAft>
                <a:spcPts val="0"/>
              </a:spcAft>
              <a:buFont typeface="Arial" panose="020B0604020202020204" pitchFamily="34" charset="0"/>
              <a:buChar char="•"/>
            </a:pPr>
            <a:endParaRPr lang="en-US" sz="2400" dirty="0">
              <a:solidFill>
                <a:schemeClr val="tx2"/>
              </a:solidFill>
            </a:endParaRPr>
          </a:p>
          <a:p>
            <a:pPr>
              <a:spcBef>
                <a:spcPts val="0"/>
              </a:spcBef>
              <a:spcAft>
                <a:spcPts val="0"/>
              </a:spcAft>
            </a:pPr>
            <a:endParaRPr lang="en-US" sz="2400" dirty="0">
              <a:solidFill>
                <a:schemeClr val="tx2"/>
              </a:solidFill>
            </a:endParaRPr>
          </a:p>
        </p:txBody>
      </p:sp>
    </p:spTree>
    <p:extLst>
      <p:ext uri="{BB962C8B-B14F-4D97-AF65-F5344CB8AC3E}">
        <p14:creationId xmlns:p14="http://schemas.microsoft.com/office/powerpoint/2010/main" val="316816128"/>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923910" y="1106338"/>
            <a:ext cx="10987789" cy="1052876"/>
          </a:xfrm>
        </p:spPr>
        <p:txBody>
          <a:bodyPr/>
          <a:lstStyle/>
          <a:p>
            <a:r>
              <a:rPr lang="en-US" dirty="0"/>
              <a:t>Cybersecurity </a:t>
            </a:r>
            <a:r>
              <a:rPr lang="en-US"/>
              <a:t>Community Support </a:t>
            </a:r>
            <a:r>
              <a:rPr lang="en-US" dirty="0"/>
              <a:t>(2/2)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599607" y="2317258"/>
            <a:ext cx="10987790" cy="3859110"/>
          </a:xfrm>
        </p:spPr>
        <p:txBody>
          <a:bodyPr vert="horz" lIns="91440" tIns="45720" rIns="91440" bIns="45720" rtlCol="0" anchor="t">
            <a:noAutofit/>
          </a:bodyPr>
          <a:lstStyle/>
          <a:p>
            <a:pPr marL="0" indent="0">
              <a:spcBef>
                <a:spcPts val="0"/>
              </a:spcBef>
              <a:buNone/>
            </a:pPr>
            <a:r>
              <a:rPr lang="en-US" sz="2400" dirty="0">
                <a:solidFill>
                  <a:srgbClr val="0070C0"/>
                </a:solidFill>
              </a:rPr>
              <a:t>Outcomes and deliverables</a:t>
            </a:r>
            <a:endParaRPr lang="fr-FR" sz="2400" dirty="0">
              <a:solidFill>
                <a:srgbClr val="0070C0"/>
              </a:solidFill>
            </a:endParaRP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Strengthen internal market in Cybersecurity products and services </a:t>
            </a: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Support to Cybersecurity start-ups and scale-ups </a:t>
            </a: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Support to education, training, and gender balance </a:t>
            </a: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Support awareness raising</a:t>
            </a:r>
          </a:p>
          <a:p>
            <a:pPr marL="342900" indent="-342900">
              <a:lnSpc>
                <a:spcPct val="130000"/>
              </a:lnSpc>
              <a:spcBef>
                <a:spcPts val="0"/>
              </a:spcBef>
              <a:spcAft>
                <a:spcPts val="0"/>
              </a:spcAft>
              <a:buFont typeface="Arial" panose="020B0604020202020204" pitchFamily="34" charset="0"/>
              <a:buChar char="•"/>
            </a:pPr>
            <a:r>
              <a:rPr lang="en-US" sz="2400" dirty="0">
                <a:solidFill>
                  <a:schemeClr val="tx2"/>
                </a:solidFill>
              </a:rPr>
              <a:t>...</a:t>
            </a:r>
          </a:p>
          <a:p>
            <a:endParaRPr lang="en-IE" sz="2400"/>
          </a:p>
          <a:p>
            <a:pPr marL="0" indent="0">
              <a:lnSpc>
                <a:spcPct val="130000"/>
              </a:lnSpc>
              <a:spcBef>
                <a:spcPts val="0"/>
              </a:spcBef>
              <a:buNone/>
            </a:pPr>
            <a:r>
              <a:rPr lang="fr-FR" sz="2400" dirty="0">
                <a:solidFill>
                  <a:srgbClr val="0070C0"/>
                </a:solidFill>
              </a:rPr>
              <a:t>Type, </a:t>
            </a:r>
            <a:r>
              <a:rPr lang="fr-FR" sz="2400">
                <a:solidFill>
                  <a:srgbClr val="0070C0"/>
                </a:solidFill>
              </a:rPr>
              <a:t>indicative budget: </a:t>
            </a:r>
            <a:r>
              <a:rPr lang="en-US" sz="2400" dirty="0">
                <a:solidFill>
                  <a:schemeClr val="tx2"/>
                </a:solidFill>
              </a:rPr>
              <a:t>Procurement, EUR 3 million, </a:t>
            </a:r>
            <a:r>
              <a:rPr lang="en-US" sz="2400">
                <a:solidFill>
                  <a:schemeClr val="tx2"/>
                </a:solidFill>
              </a:rPr>
              <a:t>24 months</a:t>
            </a:r>
            <a:endParaRPr lang="fr-FR" sz="2400" dirty="0">
              <a:solidFill>
                <a:schemeClr val="tx2"/>
              </a:solidFill>
            </a:endParaRPr>
          </a:p>
        </p:txBody>
      </p:sp>
    </p:spTree>
    <p:extLst>
      <p:ext uri="{BB962C8B-B14F-4D97-AF65-F5344CB8AC3E}">
        <p14:creationId xmlns:p14="http://schemas.microsoft.com/office/powerpoint/2010/main" val="602876307"/>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13703" y="1145086"/>
            <a:ext cx="10987789" cy="1052876"/>
          </a:xfrm>
        </p:spPr>
        <p:txBody>
          <a:bodyPr anchor="ctr">
            <a:normAutofit fontScale="90000"/>
          </a:bodyPr>
          <a:lstStyle/>
          <a:p>
            <a:r>
              <a:rPr lang="en-US" dirty="0"/>
              <a:t>Supporting the NIS </a:t>
            </a:r>
            <a:r>
              <a:rPr lang="en-US"/>
              <a:t>Directive Implementation and National Cybersecurity </a:t>
            </a:r>
            <a:r>
              <a:rPr lang="en-US" dirty="0"/>
              <a:t>S</a:t>
            </a:r>
            <a:r>
              <a:rPr lang="en-US"/>
              <a:t>trategies </a:t>
            </a:r>
            <a:r>
              <a:rPr lang="en-US" dirty="0"/>
              <a:t>(1/2)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767773" y="2450211"/>
            <a:ext cx="10987790" cy="3782774"/>
          </a:xfrm>
        </p:spPr>
        <p:txBody>
          <a:bodyPr>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400" dirty="0">
                <a:solidFill>
                  <a:schemeClr val="tx2"/>
                </a:solidFill>
              </a:rPr>
              <a:t>Development of trust and confidence between Member States;</a:t>
            </a:r>
          </a:p>
          <a:p>
            <a:pPr marL="342900" indent="-342900">
              <a:spcBef>
                <a:spcPts val="0"/>
              </a:spcBef>
              <a:spcAft>
                <a:spcPts val="0"/>
              </a:spcAft>
              <a:buFont typeface="Arial" panose="020B0604020202020204" pitchFamily="34" charset="0"/>
              <a:buChar char="•"/>
            </a:pPr>
            <a:r>
              <a:rPr lang="en-US" sz="2400" dirty="0">
                <a:solidFill>
                  <a:schemeClr val="tx2"/>
                </a:solidFill>
              </a:rPr>
              <a:t>Effective operational cooperation of </a:t>
            </a:r>
            <a:r>
              <a:rPr lang="en-US" sz="2400" dirty="0" err="1">
                <a:solidFill>
                  <a:schemeClr val="tx2"/>
                </a:solidFill>
              </a:rPr>
              <a:t>organisations</a:t>
            </a:r>
            <a:r>
              <a:rPr lang="en-US" sz="2400" dirty="0">
                <a:solidFill>
                  <a:schemeClr val="tx2"/>
                </a:solidFill>
              </a:rPr>
              <a:t> entrusted with EU or Member State’s national </a:t>
            </a:r>
            <a:r>
              <a:rPr lang="en-US" sz="2400">
                <a:solidFill>
                  <a:schemeClr val="tx2"/>
                </a:solidFill>
              </a:rPr>
              <a:t>level Cybersecurity</a:t>
            </a:r>
            <a:endParaRPr lang="en-US" sz="2400" dirty="0">
              <a:solidFill>
                <a:schemeClr val="tx2"/>
              </a:solidFill>
            </a:endParaRPr>
          </a:p>
          <a:p>
            <a:pPr marL="342900" indent="-342900">
              <a:spcBef>
                <a:spcPts val="0"/>
              </a:spcBef>
              <a:spcAft>
                <a:spcPts val="0"/>
              </a:spcAft>
              <a:buFont typeface="Arial" panose="020B0604020202020204" pitchFamily="34" charset="0"/>
              <a:buChar char="•"/>
            </a:pPr>
            <a:r>
              <a:rPr lang="en-US" sz="2400" dirty="0">
                <a:solidFill>
                  <a:schemeClr val="tx2"/>
                </a:solidFill>
              </a:rPr>
              <a:t>Better security and notification </a:t>
            </a:r>
            <a:r>
              <a:rPr lang="en-US" sz="2400">
                <a:solidFill>
                  <a:schemeClr val="tx2"/>
                </a:solidFill>
              </a:rPr>
              <a:t>processes </a:t>
            </a:r>
          </a:p>
          <a:p>
            <a:pPr marL="342900" indent="-342900">
              <a:spcBef>
                <a:spcPts val="0"/>
              </a:spcBef>
              <a:spcAft>
                <a:spcPts val="0"/>
              </a:spcAft>
              <a:buFont typeface="Arial" panose="020B0604020202020204" pitchFamily="34" charset="0"/>
              <a:buChar char="•"/>
            </a:pPr>
            <a:r>
              <a:rPr lang="en-US" sz="2400">
                <a:solidFill>
                  <a:schemeClr val="tx2"/>
                </a:solidFill>
              </a:rPr>
              <a:t>Improved </a:t>
            </a:r>
            <a:r>
              <a:rPr lang="en-US" sz="2400" dirty="0">
                <a:solidFill>
                  <a:schemeClr val="tx2"/>
                </a:solidFill>
              </a:rPr>
              <a:t>security of network and information systems in the EU;</a:t>
            </a:r>
          </a:p>
          <a:p>
            <a:pPr marL="342900" indent="-342900">
              <a:spcBef>
                <a:spcPts val="0"/>
              </a:spcBef>
              <a:spcAft>
                <a:spcPts val="0"/>
              </a:spcAft>
              <a:buFont typeface="Arial" panose="020B0604020202020204" pitchFamily="34" charset="0"/>
              <a:buChar char="•"/>
            </a:pPr>
            <a:r>
              <a:rPr lang="en-US" sz="2400" dirty="0">
                <a:solidFill>
                  <a:schemeClr val="tx2"/>
                </a:solidFill>
              </a:rPr>
              <a:t>More alignment and </a:t>
            </a:r>
            <a:r>
              <a:rPr lang="en-US" sz="2400" dirty="0" err="1">
                <a:solidFill>
                  <a:schemeClr val="tx2"/>
                </a:solidFill>
              </a:rPr>
              <a:t>harmonisation</a:t>
            </a:r>
            <a:r>
              <a:rPr lang="en-US" sz="2400" dirty="0">
                <a:solidFill>
                  <a:schemeClr val="tx2"/>
                </a:solidFill>
              </a:rPr>
              <a:t> of Member States’ implementations of the NIS Directive.</a:t>
            </a:r>
          </a:p>
          <a:p>
            <a:pPr>
              <a:spcBef>
                <a:spcPts val="0"/>
              </a:spcBef>
              <a:spcAft>
                <a:spcPts val="0"/>
              </a:spcAft>
            </a:pPr>
            <a:endParaRPr lang="en-US" sz="2000" dirty="0">
              <a:solidFill>
                <a:schemeClr val="tx2"/>
              </a:solidFill>
            </a:endParaRPr>
          </a:p>
        </p:txBody>
      </p:sp>
    </p:spTree>
    <p:extLst>
      <p:ext uri="{BB962C8B-B14F-4D97-AF65-F5344CB8AC3E}">
        <p14:creationId xmlns:p14="http://schemas.microsoft.com/office/powerpoint/2010/main" val="2780933640"/>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703192" y="1103045"/>
            <a:ext cx="10987789" cy="1052876"/>
          </a:xfrm>
        </p:spPr>
        <p:txBody>
          <a:bodyPr anchor="ctr">
            <a:normAutofit fontScale="90000"/>
          </a:bodyPr>
          <a:lstStyle/>
          <a:p>
            <a:r>
              <a:rPr lang="en-US" dirty="0"/>
              <a:t>Supporting the NIS </a:t>
            </a:r>
            <a:r>
              <a:rPr lang="en-US"/>
              <a:t>Directive Implementation and National Cybersecurity Strategies </a:t>
            </a:r>
            <a:r>
              <a:rPr lang="en-US" dirty="0"/>
              <a:t>(2/2)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925428" y="2230794"/>
            <a:ext cx="10987790" cy="4111748"/>
          </a:xfrm>
        </p:spPr>
        <p:txBody>
          <a:bodyPr vert="horz" lIns="91440" tIns="45720" rIns="91440" bIns="45720" rtlCol="0" anchor="t">
            <a:noAutofit/>
          </a:bodyPr>
          <a:lstStyle/>
          <a:p>
            <a:pPr marL="0" indent="0">
              <a:spcBef>
                <a:spcPts val="0"/>
              </a:spcBef>
              <a:spcAft>
                <a:spcPts val="0"/>
              </a:spcAft>
              <a:buNone/>
            </a:pPr>
            <a:r>
              <a:rPr lang="en-US" sz="2000" dirty="0">
                <a:solidFill>
                  <a:srgbClr val="0070C0"/>
                </a:solidFill>
              </a:rPr>
              <a:t>Outcomes and deliverables</a:t>
            </a:r>
            <a:endParaRPr lang="fr-FR" sz="2000" dirty="0">
              <a:solidFill>
                <a:srgbClr val="0070C0"/>
              </a:solidFill>
            </a:endParaRPr>
          </a:p>
          <a:p>
            <a:pPr marL="0" indent="0">
              <a:lnSpc>
                <a:spcPct val="130000"/>
              </a:lnSpc>
              <a:spcBef>
                <a:spcPts val="0"/>
              </a:spcBef>
              <a:spcAft>
                <a:spcPts val="0"/>
              </a:spcAft>
              <a:buNone/>
            </a:pPr>
            <a:r>
              <a:rPr lang="en-US" sz="2000" dirty="0">
                <a:solidFill>
                  <a:schemeClr val="tx2"/>
                </a:solidFill>
              </a:rPr>
              <a:t>Proposals are expected to deliver on at least two of the following results:</a:t>
            </a:r>
            <a:endParaRPr lang="en-US" sz="2000" dirty="0">
              <a:solidFill>
                <a:schemeClr val="tx2"/>
              </a:solidFill>
              <a:cs typeface="Calibri"/>
            </a:endParaRPr>
          </a:p>
          <a:p>
            <a:pPr>
              <a:lnSpc>
                <a:spcPct val="130000"/>
              </a:lnSpc>
              <a:spcBef>
                <a:spcPts val="0"/>
              </a:spcBef>
            </a:pPr>
            <a:r>
              <a:rPr lang="en-US" sz="2000" dirty="0">
                <a:solidFill>
                  <a:schemeClr val="tx2"/>
                </a:solidFill>
              </a:rPr>
              <a:t>enable the Member States to limit the damage of cybersecurity incidents, while reducing the overall costs of cybersecurity </a:t>
            </a:r>
            <a:endParaRPr lang="en-US" sz="2000" dirty="0">
              <a:solidFill>
                <a:schemeClr val="tx2"/>
              </a:solidFill>
              <a:cs typeface="Calibri"/>
            </a:endParaRPr>
          </a:p>
          <a:p>
            <a:pPr>
              <a:lnSpc>
                <a:spcPct val="130000"/>
              </a:lnSpc>
              <a:spcBef>
                <a:spcPts val="0"/>
              </a:spcBef>
              <a:spcAft>
                <a:spcPts val="0"/>
              </a:spcAft>
            </a:pPr>
            <a:r>
              <a:rPr lang="en-US" sz="2000" dirty="0">
                <a:solidFill>
                  <a:schemeClr val="tx2"/>
                </a:solidFill>
              </a:rPr>
              <a:t>improve compliance with the NIS Directive, higher levels of situational awareness and crisis response</a:t>
            </a:r>
            <a:endParaRPr lang="en-US" sz="2000" dirty="0">
              <a:solidFill>
                <a:schemeClr val="tx2"/>
              </a:solidFill>
              <a:cs typeface="Calibri"/>
            </a:endParaRPr>
          </a:p>
          <a:p>
            <a:pPr>
              <a:lnSpc>
                <a:spcPct val="130000"/>
              </a:lnSpc>
              <a:spcBef>
                <a:spcPts val="0"/>
              </a:spcBef>
              <a:spcAft>
                <a:spcPts val="0"/>
              </a:spcAft>
            </a:pPr>
            <a:r>
              <a:rPr lang="en-US" sz="2000" dirty="0">
                <a:solidFill>
                  <a:schemeClr val="tx2"/>
                </a:solidFill>
              </a:rPr>
              <a:t>contribute to enhanced cooperation, preparedness and cybersecurity resilience of the EU.</a:t>
            </a:r>
            <a:endParaRPr lang="en-US" sz="2000" dirty="0">
              <a:solidFill>
                <a:schemeClr val="tx2"/>
              </a:solidFill>
              <a:cs typeface="Calibri"/>
            </a:endParaRPr>
          </a:p>
          <a:p>
            <a:pPr marL="0" indent="0">
              <a:buNone/>
            </a:pPr>
            <a:r>
              <a:rPr lang="fr-FR" sz="2000" dirty="0">
                <a:solidFill>
                  <a:srgbClr val="0070C0"/>
                </a:solidFill>
              </a:rPr>
              <a:t>Main </a:t>
            </a:r>
            <a:r>
              <a:rPr lang="fr-FR" sz="2000" dirty="0" err="1">
                <a:solidFill>
                  <a:srgbClr val="0070C0"/>
                </a:solidFill>
              </a:rPr>
              <a:t>target</a:t>
            </a:r>
            <a:r>
              <a:rPr lang="fr-FR" sz="2000" dirty="0">
                <a:solidFill>
                  <a:srgbClr val="0070C0"/>
                </a:solidFill>
              </a:rPr>
              <a:t> groups</a:t>
            </a:r>
            <a:br>
              <a:rPr lang="fr-FR" sz="2000" dirty="0"/>
            </a:br>
            <a:r>
              <a:rPr lang="fr-FR" sz="2000" dirty="0">
                <a:solidFill>
                  <a:schemeClr val="tx2"/>
                </a:solidFill>
              </a:rPr>
              <a:t>R</a:t>
            </a:r>
            <a:r>
              <a:rPr lang="en-US" sz="2000" dirty="0" err="1">
                <a:solidFill>
                  <a:schemeClr val="tx2"/>
                </a:solidFill>
              </a:rPr>
              <a:t>elevant</a:t>
            </a:r>
            <a:r>
              <a:rPr lang="en-US" sz="2000" dirty="0">
                <a:solidFill>
                  <a:schemeClr val="tx2"/>
                </a:solidFill>
              </a:rPr>
              <a:t> Member State competent authorities implementing the NIS Directive, CSIRTs (including sectorial CSIRTs), SOCs, OESs, DSPs, industry stakeholders (including ISACs), and any other actors within the scope of the NIS Directive.</a:t>
            </a:r>
            <a:endParaRPr lang="en-US" sz="2000" dirty="0">
              <a:solidFill>
                <a:schemeClr val="tx2"/>
              </a:solidFill>
              <a:cs typeface="Calibri"/>
            </a:endParaRPr>
          </a:p>
          <a:p>
            <a:pPr marL="0" indent="0">
              <a:lnSpc>
                <a:spcPct val="130000"/>
              </a:lnSpc>
              <a:spcBef>
                <a:spcPts val="0"/>
              </a:spcBef>
              <a:spcAft>
                <a:spcPts val="0"/>
              </a:spcAft>
              <a:buNone/>
            </a:pPr>
            <a:r>
              <a:rPr lang="fr-FR" sz="2000" dirty="0">
                <a:solidFill>
                  <a:srgbClr val="0070C0"/>
                </a:solidFill>
              </a:rPr>
              <a:t>Type, indicative budgets, deadline: </a:t>
            </a:r>
            <a:r>
              <a:rPr lang="en-US" sz="2000" dirty="0">
                <a:solidFill>
                  <a:schemeClr val="tx2"/>
                </a:solidFill>
              </a:rPr>
              <a:t>SME support grant (75% co-funding rate for SMEs and 50% for all the other beneficiaries), EUR 20 million, 1-5 million per grant, 36 months, deadline January 2023</a:t>
            </a:r>
            <a:endParaRPr lang="fr-FR" sz="2000" dirty="0">
              <a:solidFill>
                <a:schemeClr val="tx2"/>
              </a:solidFill>
            </a:endParaRPr>
          </a:p>
        </p:txBody>
      </p:sp>
    </p:spTree>
    <p:extLst>
      <p:ext uri="{BB962C8B-B14F-4D97-AF65-F5344CB8AC3E}">
        <p14:creationId xmlns:p14="http://schemas.microsoft.com/office/powerpoint/2010/main" val="2260405817"/>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682172" y="1050493"/>
            <a:ext cx="10987789" cy="1052876"/>
          </a:xfrm>
        </p:spPr>
        <p:txBody>
          <a:bodyPr anchor="ctr"/>
          <a:lstStyle/>
          <a:p>
            <a:r>
              <a:rPr lang="en-US" dirty="0"/>
              <a:t>Testing and certification capabilities (1/2)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704712" y="2103369"/>
            <a:ext cx="10987790" cy="3530136"/>
          </a:xfrm>
        </p:spPr>
        <p:txBody>
          <a:bodyPr>
            <a:noAutofit/>
          </a:bodyPr>
          <a:lstStyle/>
          <a:p>
            <a:pPr marL="0" indent="0">
              <a:spcBef>
                <a:spcPts val="0"/>
              </a:spcBef>
              <a:buNone/>
            </a:pPr>
            <a:r>
              <a:rPr lang="fr-FR" sz="2400" dirty="0">
                <a:solidFill>
                  <a:srgbClr val="0070C0"/>
                </a:solidFill>
              </a:rPr>
              <a:t>Objective</a:t>
            </a:r>
          </a:p>
          <a:p>
            <a:pPr marL="342900" indent="-342900">
              <a:spcBef>
                <a:spcPts val="0"/>
              </a:spcBef>
              <a:spcAft>
                <a:spcPts val="0"/>
              </a:spcAft>
              <a:buFont typeface="Arial" panose="020B0604020202020204" pitchFamily="34" charset="0"/>
              <a:buChar char="•"/>
            </a:pPr>
            <a:r>
              <a:rPr lang="en-US" sz="2400" dirty="0">
                <a:solidFill>
                  <a:schemeClr val="tx2"/>
                </a:solidFill>
              </a:rPr>
              <a:t>Increase and facilitate security and interoperability testing capabilities and certification of connected ICT systems. </a:t>
            </a:r>
          </a:p>
          <a:p>
            <a:pPr marL="342900" indent="-342900">
              <a:spcBef>
                <a:spcPts val="0"/>
              </a:spcBef>
              <a:spcAft>
                <a:spcPts val="0"/>
              </a:spcAft>
              <a:buFont typeface="Arial" panose="020B0604020202020204" pitchFamily="34" charset="0"/>
              <a:buChar char="•"/>
            </a:pPr>
            <a:r>
              <a:rPr lang="en-US" sz="2400" dirty="0">
                <a:solidFill>
                  <a:schemeClr val="tx2"/>
                </a:solidFill>
              </a:rPr>
              <a:t>Improve the capabilities and cooperation of cybersecurity certification stakeholders in line with the objectives of Regulation (EU) 2019/881 (“Cybersecurity </a:t>
            </a:r>
            <a:r>
              <a:rPr lang="en-US" sz="2400">
                <a:solidFill>
                  <a:schemeClr val="tx2"/>
                </a:solidFill>
              </a:rPr>
              <a:t>Act”).</a:t>
            </a:r>
          </a:p>
          <a:p>
            <a:pPr>
              <a:spcBef>
                <a:spcPts val="0"/>
              </a:spcBef>
              <a:spcAft>
                <a:spcPts val="0"/>
              </a:spcAft>
            </a:pPr>
            <a:endParaRPr lang="en-US" sz="2400">
              <a:solidFill>
                <a:schemeClr val="tx2"/>
              </a:solidFill>
            </a:endParaRPr>
          </a:p>
          <a:p>
            <a:pPr marL="0" indent="0">
              <a:spcBef>
                <a:spcPts val="0"/>
              </a:spcBef>
              <a:spcAft>
                <a:spcPts val="0"/>
              </a:spcAft>
              <a:buNone/>
            </a:pPr>
            <a:r>
              <a:rPr lang="en-US" sz="2400">
                <a:solidFill>
                  <a:schemeClr val="tx2"/>
                </a:solidFill>
              </a:rPr>
              <a:t>Possible activities include support for capacity building, for testing and certification of products, standardization actions and testing capabilities for 5G disaggregated and open solutions.</a:t>
            </a:r>
            <a:endParaRPr lang="en-US" sz="2400" dirty="0">
              <a:solidFill>
                <a:schemeClr val="tx2"/>
              </a:solidFill>
            </a:endParaRPr>
          </a:p>
          <a:p>
            <a:pPr marL="342900" indent="-342900">
              <a:spcBef>
                <a:spcPts val="0"/>
              </a:spcBef>
              <a:spcAft>
                <a:spcPts val="0"/>
              </a:spcAft>
              <a:buFont typeface="Arial" panose="020B0604020202020204" pitchFamily="34" charset="0"/>
              <a:buChar char="•"/>
            </a:pPr>
            <a:endParaRPr lang="de-AT" sz="2400" dirty="0">
              <a:solidFill>
                <a:schemeClr val="tx2"/>
              </a:solidFill>
            </a:endParaRPr>
          </a:p>
          <a:p>
            <a:pPr marL="0" indent="0">
              <a:spcBef>
                <a:spcPts val="0"/>
              </a:spcBef>
              <a:spcAft>
                <a:spcPts val="0"/>
              </a:spcAft>
              <a:buNone/>
            </a:pPr>
            <a:r>
              <a:rPr lang="en-US" sz="2400" dirty="0">
                <a:solidFill>
                  <a:schemeClr val="tx2"/>
                </a:solidFill>
              </a:rPr>
              <a:t>Where relevant, support will focus on certification schemes under the Cybersecurity Act, while it could also be available for technical areas not yet covered by schemes under the Cybersecurity Act.</a:t>
            </a:r>
          </a:p>
        </p:txBody>
      </p:sp>
    </p:spTree>
    <p:extLst>
      <p:ext uri="{BB962C8B-B14F-4D97-AF65-F5344CB8AC3E}">
        <p14:creationId xmlns:p14="http://schemas.microsoft.com/office/powerpoint/2010/main" val="3128688675"/>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2050033" y="1018962"/>
            <a:ext cx="10987789" cy="1052876"/>
          </a:xfrm>
        </p:spPr>
        <p:txBody>
          <a:bodyPr anchor="ctr"/>
          <a:lstStyle/>
          <a:p>
            <a:r>
              <a:rPr lang="en-US" dirty="0"/>
              <a:t>Testing and certification capabilities (2/2)</a:t>
            </a:r>
            <a:endParaRPr lang="en-GB" dirty="0"/>
          </a:p>
        </p:txBody>
      </p:sp>
      <p:sp>
        <p:nvSpPr>
          <p:cNvPr id="9" name="Content Placeholder 8">
            <a:extLst>
              <a:ext uri="{FF2B5EF4-FFF2-40B4-BE49-F238E27FC236}">
                <a16:creationId xmlns:a16="http://schemas.microsoft.com/office/drawing/2014/main" id="{FF24810D-C573-41DF-BEAA-7A16B5E5F25B}"/>
              </a:ext>
            </a:extLst>
          </p:cNvPr>
          <p:cNvSpPr>
            <a:spLocks noGrp="1"/>
          </p:cNvSpPr>
          <p:nvPr>
            <p:ph idx="1"/>
          </p:nvPr>
        </p:nvSpPr>
        <p:spPr>
          <a:xfrm>
            <a:off x="1020021" y="1893163"/>
            <a:ext cx="10987790" cy="4111748"/>
          </a:xfrm>
        </p:spPr>
        <p:txBody>
          <a:bodyPr vert="horz" lIns="91440" tIns="45720" rIns="91440" bIns="45720" rtlCol="0" anchor="t">
            <a:noAutofit/>
          </a:bodyPr>
          <a:lstStyle/>
          <a:p>
            <a:pPr marL="0" indent="0">
              <a:spcBef>
                <a:spcPts val="0"/>
              </a:spcBef>
              <a:buNone/>
            </a:pPr>
            <a:r>
              <a:rPr lang="en-US" sz="2000" dirty="0">
                <a:solidFill>
                  <a:srgbClr val="0070C0"/>
                </a:solidFill>
              </a:rPr>
              <a:t>Outcomes and deliverables</a:t>
            </a:r>
            <a:endParaRPr lang="fr-FR" sz="2000" dirty="0">
              <a:solidFill>
                <a:srgbClr val="0070C0"/>
              </a:solidFill>
            </a:endParaRPr>
          </a:p>
          <a:p>
            <a:pPr>
              <a:lnSpc>
                <a:spcPct val="130000"/>
              </a:lnSpc>
              <a:spcBef>
                <a:spcPts val="0"/>
              </a:spcBef>
              <a:spcAft>
                <a:spcPts val="0"/>
              </a:spcAft>
            </a:pPr>
            <a:r>
              <a:rPr lang="en-US" sz="2000" dirty="0">
                <a:solidFill>
                  <a:schemeClr val="tx2"/>
                </a:solidFill>
              </a:rPr>
              <a:t>The funding is expected to:</a:t>
            </a: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Improve the cybersecurity and interoperability testing capabilities in all Member States;</a:t>
            </a:r>
            <a:endParaRPr lang="en-US" sz="20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Support SMEs to audit their infrastructure in view of improving their cybersecurity protection.</a:t>
            </a:r>
            <a:endParaRPr lang="en-US" sz="2000" dirty="0">
              <a:solidFill>
                <a:schemeClr val="tx2"/>
              </a:solidFill>
              <a:cs typeface="Calibri"/>
            </a:endParaRPr>
          </a:p>
          <a:p>
            <a:pPr marL="342900" indent="-342900">
              <a:lnSpc>
                <a:spcPct val="130000"/>
              </a:lnSpc>
              <a:spcBef>
                <a:spcPts val="0"/>
              </a:spcBef>
              <a:spcAft>
                <a:spcPts val="0"/>
              </a:spcAft>
              <a:buFont typeface="Arial" panose="020B0604020202020204" pitchFamily="34" charset="0"/>
              <a:buChar char="•"/>
            </a:pPr>
            <a:r>
              <a:rPr lang="en-US" sz="2000" dirty="0">
                <a:solidFill>
                  <a:schemeClr val="tx2"/>
                </a:solidFill>
              </a:rPr>
              <a:t>Actions in the area of </a:t>
            </a:r>
            <a:r>
              <a:rPr lang="en-US" sz="2000" dirty="0" err="1">
                <a:solidFill>
                  <a:schemeClr val="tx2"/>
                </a:solidFill>
              </a:rPr>
              <a:t>standardisation</a:t>
            </a:r>
          </a:p>
          <a:p>
            <a:pPr marL="0" indent="0">
              <a:lnSpc>
                <a:spcPct val="130000"/>
              </a:lnSpc>
              <a:spcBef>
                <a:spcPts val="0"/>
              </a:spcBef>
              <a:spcAft>
                <a:spcPts val="0"/>
              </a:spcAft>
              <a:buNone/>
            </a:pPr>
            <a:r>
              <a:rPr lang="fr-FR" sz="2000" dirty="0">
                <a:solidFill>
                  <a:srgbClr val="0070C0"/>
                </a:solidFill>
              </a:rPr>
              <a:t>Main </a:t>
            </a:r>
            <a:r>
              <a:rPr lang="fr-FR" sz="2000" dirty="0" err="1">
                <a:solidFill>
                  <a:srgbClr val="0070C0"/>
                </a:solidFill>
              </a:rPr>
              <a:t>target</a:t>
            </a:r>
            <a:r>
              <a:rPr lang="fr-FR" sz="2000" dirty="0">
                <a:solidFill>
                  <a:srgbClr val="0070C0"/>
                </a:solidFill>
              </a:rPr>
              <a:t> groups</a:t>
            </a:r>
            <a:r>
              <a:rPr lang="fr-FR" sz="2000" dirty="0"/>
              <a:t>: </a:t>
            </a:r>
            <a:r>
              <a:rPr lang="en-US" sz="2000" dirty="0">
                <a:solidFill>
                  <a:schemeClr val="tx2"/>
                </a:solidFill>
              </a:rPr>
              <a:t>National cybersecurity certification authorities, conformity assessment bodies and accreditation bodies. National Coordination </a:t>
            </a:r>
            <a:r>
              <a:rPr lang="en-US" sz="2000" dirty="0" err="1">
                <a:solidFill>
                  <a:schemeClr val="tx2"/>
                </a:solidFill>
              </a:rPr>
              <a:t>Centres</a:t>
            </a:r>
            <a:r>
              <a:rPr lang="en-US" sz="2000" dirty="0">
                <a:solidFill>
                  <a:schemeClr val="tx2"/>
                </a:solidFill>
              </a:rPr>
              <a:t> created on the basis of the Regulation establishing the European Cybersecurity Industrial, Technology and Research Competence Centre and the Network of National Coordination </a:t>
            </a:r>
            <a:r>
              <a:rPr lang="en-US" sz="2000" dirty="0" err="1">
                <a:solidFill>
                  <a:schemeClr val="tx2"/>
                </a:solidFill>
              </a:rPr>
              <a:t>Centres</a:t>
            </a:r>
            <a:r>
              <a:rPr lang="en-US" sz="2000" dirty="0">
                <a:solidFill>
                  <a:schemeClr val="tx2"/>
                </a:solidFill>
              </a:rPr>
              <a:t> may respond to this open call with a view to allocating Financial Support to Third Parties.</a:t>
            </a:r>
          </a:p>
          <a:p>
            <a:pPr marL="0" indent="0">
              <a:lnSpc>
                <a:spcPct val="130000"/>
              </a:lnSpc>
              <a:spcBef>
                <a:spcPts val="0"/>
              </a:spcBef>
              <a:spcAft>
                <a:spcPts val="0"/>
              </a:spcAft>
              <a:buNone/>
            </a:pPr>
            <a:r>
              <a:rPr lang="fr-FR" sz="2000" dirty="0">
                <a:solidFill>
                  <a:srgbClr val="0070C0"/>
                </a:solidFill>
              </a:rPr>
              <a:t>Type, indicative budget, deadline: </a:t>
            </a:r>
            <a:r>
              <a:rPr lang="en-US" sz="2000" dirty="0">
                <a:solidFill>
                  <a:schemeClr val="tx2"/>
                </a:solidFill>
              </a:rPr>
              <a:t>Grant for Support to Third Parties, EUR 5 million, 0.5-1 million per grant, 36 months, deadline May 2023</a:t>
            </a:r>
            <a:endParaRPr lang="fr-FR" sz="2000" dirty="0">
              <a:solidFill>
                <a:schemeClr val="tx2"/>
              </a:solidFill>
            </a:endParaRPr>
          </a:p>
        </p:txBody>
      </p:sp>
    </p:spTree>
    <p:extLst>
      <p:ext uri="{BB962C8B-B14F-4D97-AF65-F5344CB8AC3E}">
        <p14:creationId xmlns:p14="http://schemas.microsoft.com/office/powerpoint/2010/main" val="4067094312"/>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90322" y="-32443"/>
            <a:ext cx="11667067" cy="782357"/>
          </a:xfrm>
        </p:spPr>
        <p:txBody>
          <a:bodyPr anchor="ctr"/>
          <a:lstStyle/>
          <a:p>
            <a:pPr algn="ctr"/>
            <a:r>
              <a:rPr lang="en-US" sz="2800" b="1" dirty="0">
                <a:solidFill>
                  <a:schemeClr val="bg1"/>
                </a:solidFill>
                <a:latin typeface="Calibri" panose="020F0502020204030204" pitchFamily="34" charset="0"/>
                <a:cs typeface="Calibri" panose="020F0502020204030204" pitchFamily="34" charset="0"/>
              </a:rPr>
              <a:t>The EU's Cybersecurity Strategy for the Digital </a:t>
            </a:r>
            <a:r>
              <a:rPr lang="en-US" sz="2800" b="1">
                <a:solidFill>
                  <a:schemeClr val="bg1"/>
                </a:solidFill>
                <a:latin typeface="Calibri" panose="020F0502020204030204" pitchFamily="34" charset="0"/>
                <a:cs typeface="Calibri" panose="020F0502020204030204" pitchFamily="34" charset="0"/>
              </a:rPr>
              <a:t>Decade (December 2020)</a:t>
            </a:r>
            <a:endParaRPr lang="en-GB" sz="2800" b="1" dirty="0">
              <a:solidFill>
                <a:schemeClr val="bg1"/>
              </a:solidFill>
            </a:endParaRPr>
          </a:p>
        </p:txBody>
      </p:sp>
      <p:sp>
        <p:nvSpPr>
          <p:cNvPr id="7" name="TextBox 6"/>
          <p:cNvSpPr txBox="1"/>
          <p:nvPr/>
        </p:nvSpPr>
        <p:spPr>
          <a:xfrm>
            <a:off x="8406983" y="1526318"/>
            <a:ext cx="3144078" cy="2090737"/>
          </a:xfrm>
          <a:prstGeom prst="rect">
            <a:avLst/>
          </a:prstGeom>
          <a:solidFill>
            <a:srgbClr val="D3E8F9"/>
          </a:solidFill>
        </p:spPr>
        <p:txBody>
          <a:bodyPr wrap="square" lIns="144000" rIns="144000" rtlCol="0">
            <a:noAutofit/>
          </a:bodyPr>
          <a:lstStyle/>
          <a:p>
            <a:pPr algn="ctr"/>
            <a:r>
              <a:rPr lang="nl-BE" sz="2400" dirty="0">
                <a:latin typeface="Calibri" panose="020F0502020204030204" pitchFamily="34" charset="0"/>
                <a:cs typeface="Calibri" panose="020F0502020204030204" pitchFamily="34" charset="0"/>
              </a:rPr>
              <a:t>COOPERATION TO ADVANCE A GLOBAL AND OPEN CYBERSPACE</a:t>
            </a:r>
          </a:p>
        </p:txBody>
      </p:sp>
      <p:sp>
        <p:nvSpPr>
          <p:cNvPr id="8" name="TextBox 7"/>
          <p:cNvSpPr txBox="1"/>
          <p:nvPr/>
        </p:nvSpPr>
        <p:spPr>
          <a:xfrm>
            <a:off x="4672137" y="1535726"/>
            <a:ext cx="3144078" cy="2090737"/>
          </a:xfrm>
          <a:prstGeom prst="rect">
            <a:avLst/>
          </a:prstGeom>
          <a:solidFill>
            <a:srgbClr val="D3E8F9"/>
          </a:solidFill>
        </p:spPr>
        <p:txBody>
          <a:bodyPr wrap="square" lIns="144000" rIns="144000" rtlCol="0">
            <a:noAutofit/>
          </a:bodyPr>
          <a:lstStyle/>
          <a:p>
            <a:pPr algn="ctr"/>
            <a:r>
              <a:rPr lang="nl-BE" sz="2400" dirty="0">
                <a:latin typeface="Calibri" panose="020F0502020204030204" pitchFamily="34" charset="0"/>
                <a:cs typeface="Calibri" panose="020F0502020204030204" pitchFamily="34" charset="0"/>
              </a:rPr>
              <a:t>BUILDING OPERATIONAL CAPACITY TO PREVENT, DETER AND RESPOND</a:t>
            </a:r>
          </a:p>
        </p:txBody>
      </p:sp>
      <p:sp>
        <p:nvSpPr>
          <p:cNvPr id="9" name="TextBox 8"/>
          <p:cNvSpPr txBox="1"/>
          <p:nvPr/>
        </p:nvSpPr>
        <p:spPr>
          <a:xfrm>
            <a:off x="890322" y="1529293"/>
            <a:ext cx="3144078" cy="2090737"/>
          </a:xfrm>
          <a:prstGeom prst="rect">
            <a:avLst/>
          </a:prstGeom>
          <a:solidFill>
            <a:srgbClr val="D3E8F9"/>
          </a:solidFill>
        </p:spPr>
        <p:txBody>
          <a:bodyPr wrap="square" lIns="144000" rIns="144000" rtlCol="0">
            <a:noAutofit/>
          </a:bodyPr>
          <a:lstStyle/>
          <a:p>
            <a:pPr algn="ctr"/>
            <a:r>
              <a:rPr lang="nl-BE" sz="2400" dirty="0">
                <a:latin typeface="Calibri" panose="020F0502020204030204" pitchFamily="34" charset="0"/>
                <a:cs typeface="Calibri" panose="020F0502020204030204" pitchFamily="34" charset="0"/>
              </a:rPr>
              <a:t>RESILIENCE, TECHNOLOGICAL SOVEREIGNTY AND LEADERSHIP</a:t>
            </a:r>
          </a:p>
        </p:txBody>
      </p:sp>
      <p:sp>
        <p:nvSpPr>
          <p:cNvPr id="10" name="Text Placeholder 7"/>
          <p:cNvSpPr txBox="1">
            <a:spLocks/>
          </p:cNvSpPr>
          <p:nvPr/>
        </p:nvSpPr>
        <p:spPr>
          <a:xfrm>
            <a:off x="883342" y="3156863"/>
            <a:ext cx="2960350" cy="3339547"/>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GB" sz="1600">
                <a:latin typeface="Calibri" panose="020F0502020204030204" pitchFamily="34" charset="0"/>
                <a:cs typeface="Calibri" panose="020F0502020204030204" pitchFamily="34" charset="0"/>
              </a:rPr>
              <a:t>Revised </a:t>
            </a:r>
            <a:r>
              <a:rPr lang="en-US" sz="1600">
                <a:latin typeface="Calibri" panose="020F0502020204030204" pitchFamily="34" charset="0"/>
                <a:cs typeface="Calibri" panose="020F0502020204030204" pitchFamily="34" charset="0"/>
              </a:rPr>
              <a:t>Directive on Security of Network and Information Systems (</a:t>
            </a:r>
            <a:r>
              <a:rPr lang="en-GB" sz="1600">
                <a:latin typeface="Calibri" panose="020F0502020204030204" pitchFamily="34" charset="0"/>
                <a:cs typeface="Calibri" panose="020F0502020204030204" pitchFamily="34" charset="0"/>
              </a:rPr>
              <a:t>NIS 2)</a:t>
            </a:r>
          </a:p>
          <a:p>
            <a:pPr>
              <a:spcAft>
                <a:spcPts val="600"/>
              </a:spcAft>
            </a:pPr>
            <a:r>
              <a:rPr lang="en-GB" sz="1600">
                <a:latin typeface="Calibri" panose="020F0502020204030204" pitchFamily="34" charset="0"/>
                <a:cs typeface="Calibri" panose="020F0502020204030204" pitchFamily="34" charset="0"/>
              </a:rPr>
              <a:t>Cybersecurity Shield</a:t>
            </a:r>
            <a:br>
              <a:rPr lang="en-GB" sz="1600">
                <a:latin typeface="Calibri" panose="020F0502020204030204" pitchFamily="34" charset="0"/>
                <a:cs typeface="Calibri" panose="020F0502020204030204" pitchFamily="34" charset="0"/>
              </a:rPr>
            </a:br>
            <a:r>
              <a:rPr lang="en-GB" sz="1600">
                <a:latin typeface="Calibri" panose="020F0502020204030204" pitchFamily="34" charset="0"/>
                <a:cs typeface="Calibri" panose="020F0502020204030204" pitchFamily="34" charset="0"/>
              </a:rPr>
              <a:t>(CSIRT, SOC)</a:t>
            </a:r>
          </a:p>
          <a:p>
            <a:pPr>
              <a:spcAft>
                <a:spcPts val="600"/>
              </a:spcAft>
            </a:pPr>
            <a:r>
              <a:rPr lang="en-GB" sz="1600">
                <a:latin typeface="Calibri" panose="020F0502020204030204" pitchFamily="34" charset="0"/>
                <a:cs typeface="Calibri" panose="020F0502020204030204" pitchFamily="34" charset="0"/>
              </a:rPr>
              <a:t>Secure Communication Infrastructure: Quantum, NG Mobile, IPv6, DNS</a:t>
            </a:r>
          </a:p>
          <a:p>
            <a:pPr>
              <a:spcAft>
                <a:spcPts val="600"/>
              </a:spcAft>
            </a:pPr>
            <a:r>
              <a:rPr lang="en-US" sz="1600">
                <a:latin typeface="Calibri" panose="020F0502020204030204" pitchFamily="34" charset="0"/>
                <a:cs typeface="Calibri" panose="020F0502020204030204" pitchFamily="34" charset="0"/>
              </a:rPr>
              <a:t>Competence Centre and Network of Coordination Centres (CCCN)</a:t>
            </a:r>
          </a:p>
          <a:p>
            <a:pPr>
              <a:spcAft>
                <a:spcPts val="600"/>
              </a:spcAft>
            </a:pPr>
            <a:r>
              <a:rPr lang="de-DE" sz="1600">
                <a:latin typeface="Calibri" panose="020F0502020204030204" pitchFamily="34" charset="0"/>
                <a:cs typeface="Calibri" panose="020F0502020204030204" pitchFamily="34" charset="0"/>
              </a:rPr>
              <a:t>EU workforce upskilling</a:t>
            </a:r>
            <a:endParaRPr lang="en-GB" sz="1600" dirty="0">
              <a:latin typeface="Calibri" panose="020F0502020204030204" pitchFamily="34" charset="0"/>
              <a:cs typeface="Calibri" panose="020F0502020204030204" pitchFamily="34" charset="0"/>
            </a:endParaRPr>
          </a:p>
        </p:txBody>
      </p:sp>
      <p:sp>
        <p:nvSpPr>
          <p:cNvPr id="11" name="Text Placeholder 8"/>
          <p:cNvSpPr txBox="1">
            <a:spLocks/>
          </p:cNvSpPr>
          <p:nvPr/>
        </p:nvSpPr>
        <p:spPr>
          <a:xfrm>
            <a:off x="4948471" y="3156863"/>
            <a:ext cx="2562627" cy="3336286"/>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GB" sz="1600">
                <a:latin typeface="Calibri" panose="020F0502020204030204" pitchFamily="34" charset="0"/>
                <a:cs typeface="Calibri" panose="020F0502020204030204" pitchFamily="34" charset="0"/>
              </a:rPr>
              <a:t>Cybersecurity crisis management framework</a:t>
            </a:r>
          </a:p>
          <a:p>
            <a:pPr>
              <a:spcAft>
                <a:spcPts val="600"/>
              </a:spcAft>
            </a:pPr>
            <a:r>
              <a:rPr lang="en-US" sz="1600">
                <a:latin typeface="Calibri" panose="020F0502020204030204" pitchFamily="34" charset="0"/>
                <a:cs typeface="Calibri" panose="020F0502020204030204" pitchFamily="34" charset="0"/>
              </a:rPr>
              <a:t>Cybercrime agenda</a:t>
            </a:r>
          </a:p>
          <a:p>
            <a:pPr>
              <a:spcAft>
                <a:spcPts val="600"/>
              </a:spcAft>
            </a:pPr>
            <a:r>
              <a:rPr lang="en-US" sz="1600">
                <a:latin typeface="Calibri" panose="020F0502020204030204" pitchFamily="34" charset="0"/>
                <a:cs typeface="Calibri" panose="020F0502020204030204" pitchFamily="34" charset="0"/>
              </a:rPr>
              <a:t>Member States’ cyber intelligence</a:t>
            </a:r>
          </a:p>
          <a:p>
            <a:pPr>
              <a:spcAft>
                <a:spcPts val="600"/>
              </a:spcAft>
            </a:pPr>
            <a:r>
              <a:rPr lang="en-US" sz="1600">
                <a:latin typeface="Calibri" panose="020F0502020204030204" pitchFamily="34" charset="0"/>
                <a:cs typeface="Calibri" panose="020F0502020204030204" pitchFamily="34" charset="0"/>
              </a:rPr>
              <a:t>Cyber Defence Policy Framework</a:t>
            </a:r>
            <a:endParaRPr lang="en-US" sz="1600" dirty="0">
              <a:latin typeface="Calibri" panose="020F0502020204030204" pitchFamily="34" charset="0"/>
              <a:cs typeface="Calibri" panose="020F0502020204030204" pitchFamily="34" charset="0"/>
            </a:endParaRPr>
          </a:p>
        </p:txBody>
      </p:sp>
      <p:sp>
        <p:nvSpPr>
          <p:cNvPr id="12" name="Text Placeholder 9"/>
          <p:cNvSpPr txBox="1">
            <a:spLocks/>
          </p:cNvSpPr>
          <p:nvPr/>
        </p:nvSpPr>
        <p:spPr>
          <a:xfrm>
            <a:off x="8891040" y="3049634"/>
            <a:ext cx="2669558" cy="2963107"/>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Aft>
                <a:spcPts val="600"/>
              </a:spcAft>
            </a:pPr>
            <a:r>
              <a:rPr lang="en-US" sz="1600">
                <a:latin typeface="Calibri" panose="020F0502020204030204" pitchFamily="34" charset="0"/>
                <a:cs typeface="Calibri" panose="020F0502020204030204" pitchFamily="34" charset="0"/>
              </a:rPr>
              <a:t>EU leadership on standards, norms and frameworks in standardisation bodies</a:t>
            </a:r>
          </a:p>
          <a:p>
            <a:pPr algn="r">
              <a:spcAft>
                <a:spcPts val="600"/>
              </a:spcAft>
            </a:pPr>
            <a:r>
              <a:rPr lang="en-US" sz="1600">
                <a:latin typeface="Calibri" panose="020F0502020204030204" pitchFamily="34" charset="0"/>
                <a:cs typeface="Calibri" panose="020F0502020204030204" pitchFamily="34" charset="0"/>
              </a:rPr>
              <a:t>Promote Multi-Stakeholder Internet governance model</a:t>
            </a:r>
          </a:p>
          <a:p>
            <a:pPr algn="r">
              <a:spcAft>
                <a:spcPts val="600"/>
              </a:spcAft>
            </a:pPr>
            <a:r>
              <a:rPr lang="en-US" sz="1600">
                <a:latin typeface="Calibri" panose="020F0502020204030204" pitchFamily="34" charset="0"/>
                <a:cs typeface="Calibri" panose="020F0502020204030204" pitchFamily="34" charset="0"/>
              </a:rPr>
              <a:t>Cyber Capacity Building Agenda</a:t>
            </a:r>
          </a:p>
          <a:p>
            <a:pPr algn="r">
              <a:spcAft>
                <a:spcPts val="600"/>
              </a:spcAft>
            </a:pPr>
            <a:r>
              <a:rPr lang="en-US" sz="1600">
                <a:latin typeface="Calibri" panose="020F0502020204030204" pitchFamily="34" charset="0"/>
                <a:cs typeface="Calibri" panose="020F0502020204030204" pitchFamily="34" charset="0"/>
              </a:rPr>
              <a:t>EU Cyber Dialogue and Diplomacy Network</a:t>
            </a:r>
            <a:endParaRPr lang="en-US" sz="1600" dirty="0">
              <a:latin typeface="Calibri" panose="020F0502020204030204" pitchFamily="34" charset="0"/>
              <a:cs typeface="Calibri" panose="020F0502020204030204" pitchFamily="34" charset="0"/>
            </a:endParaRPr>
          </a:p>
        </p:txBody>
      </p:sp>
      <p:sp>
        <p:nvSpPr>
          <p:cNvPr id="13" name="Slide Number Placeholder 3"/>
          <p:cNvSpPr txBox="1">
            <a:spLocks/>
          </p:cNvSpPr>
          <p:nvPr/>
        </p:nvSpPr>
        <p:spPr>
          <a:xfrm>
            <a:off x="813400" y="6313848"/>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z="1200" smtClean="0">
                <a:solidFill>
                  <a:srgbClr val="4D4D4D">
                    <a:tint val="75000"/>
                  </a:srgbClr>
                </a:solidFill>
                <a:latin typeface="Arial"/>
              </a:rPr>
              <a:pPr/>
              <a:t>3</a:t>
            </a:fld>
            <a:endParaRPr lang="en-GB" sz="1200" dirty="0">
              <a:solidFill>
                <a:srgbClr val="4D4D4D">
                  <a:tint val="75000"/>
                </a:srgbClr>
              </a:solidFill>
              <a:latin typeface="Arial"/>
            </a:endParaRPr>
          </a:p>
        </p:txBody>
      </p:sp>
      <p:grpSp>
        <p:nvGrpSpPr>
          <p:cNvPr id="14" name="Group 13"/>
          <p:cNvGrpSpPr/>
          <p:nvPr/>
        </p:nvGrpSpPr>
        <p:grpSpPr>
          <a:xfrm>
            <a:off x="7139451" y="3195523"/>
            <a:ext cx="2090018" cy="1940719"/>
            <a:chOff x="7862455" y="157004"/>
            <a:chExt cx="2090018" cy="1940719"/>
          </a:xfrm>
        </p:grpSpPr>
        <p:sp>
          <p:nvSpPr>
            <p:cNvPr id="15" name="Isosceles Triangle 14"/>
            <p:cNvSpPr/>
            <p:nvPr/>
          </p:nvSpPr>
          <p:spPr>
            <a:xfrm>
              <a:off x="7862455" y="157004"/>
              <a:ext cx="2090018" cy="1940719"/>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6" name="Isosceles Triangle 4"/>
            <p:cNvSpPr txBox="1"/>
            <p:nvPr/>
          </p:nvSpPr>
          <p:spPr>
            <a:xfrm>
              <a:off x="8200884" y="1038015"/>
              <a:ext cx="1413160" cy="9703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IE" sz="1600" b="1" i="0" u="none" strike="noStrike" kern="1200" cap="none" spc="0" normalizeH="0" baseline="0" noProof="0" dirty="0">
                  <a:ln>
                    <a:noFill/>
                  </a:ln>
                  <a:solidFill>
                    <a:srgbClr val="FFFFFF"/>
                  </a:solidFill>
                  <a:effectLst/>
                  <a:uLnTx/>
                  <a:uFillTx/>
                  <a:latin typeface="Calibri" panose="020F0502020204030204"/>
                  <a:ea typeface="+mn-ea"/>
                  <a:cs typeface="+mn-cs"/>
                </a:rPr>
                <a:t>I. Sovereignty</a:t>
              </a:r>
              <a:endPar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7" name="Group 16"/>
          <p:cNvGrpSpPr/>
          <p:nvPr/>
        </p:nvGrpSpPr>
        <p:grpSpPr>
          <a:xfrm>
            <a:off x="6243741" y="4942286"/>
            <a:ext cx="1940719" cy="1940719"/>
            <a:chOff x="6966745" y="1903767"/>
            <a:chExt cx="1940719" cy="1940719"/>
          </a:xfrm>
        </p:grpSpPr>
        <p:sp>
          <p:nvSpPr>
            <p:cNvPr id="18" name="Isosceles Triangle 17"/>
            <p:cNvSpPr/>
            <p:nvPr/>
          </p:nvSpPr>
          <p:spPr>
            <a:xfrm>
              <a:off x="6966745" y="1903767"/>
              <a:ext cx="1940719" cy="1940719"/>
            </a:xfrm>
            <a:prstGeom prst="triangl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9" name="Isosceles Triangle 6"/>
            <p:cNvSpPr txBox="1"/>
            <p:nvPr/>
          </p:nvSpPr>
          <p:spPr>
            <a:xfrm>
              <a:off x="7211655" y="2874127"/>
              <a:ext cx="1344828" cy="9703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IE" sz="1600" b="1" i="0" u="none" strike="noStrike" kern="1200" cap="none" spc="0" normalizeH="0" baseline="0" noProof="0" dirty="0">
                  <a:ln>
                    <a:noFill/>
                  </a:ln>
                  <a:solidFill>
                    <a:srgbClr val="FFFFFF"/>
                  </a:solidFill>
                  <a:effectLst/>
                  <a:uLnTx/>
                  <a:uFillTx/>
                  <a:latin typeface="Calibri" panose="020F0502020204030204"/>
                  <a:ea typeface="+mn-ea"/>
                  <a:cs typeface="+mn-cs"/>
                </a:rPr>
                <a:t>II. Capacity</a:t>
              </a:r>
              <a:endPar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20" name="Group 19"/>
          <p:cNvGrpSpPr/>
          <p:nvPr/>
        </p:nvGrpSpPr>
        <p:grpSpPr>
          <a:xfrm>
            <a:off x="7214101" y="4878786"/>
            <a:ext cx="1940719" cy="2004219"/>
            <a:chOff x="7937105" y="1840267"/>
            <a:chExt cx="1940719" cy="2004219"/>
          </a:xfrm>
        </p:grpSpPr>
        <p:sp>
          <p:nvSpPr>
            <p:cNvPr id="21" name="Isosceles Triangle 20"/>
            <p:cNvSpPr/>
            <p:nvPr/>
          </p:nvSpPr>
          <p:spPr>
            <a:xfrm rot="10800000">
              <a:off x="7937105" y="1903767"/>
              <a:ext cx="1940719" cy="1940719"/>
            </a:xfrm>
            <a:prstGeom prst="triangl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2" name="Isosceles Triangle 8"/>
            <p:cNvSpPr txBox="1"/>
            <p:nvPr/>
          </p:nvSpPr>
          <p:spPr>
            <a:xfrm>
              <a:off x="8200884" y="1840267"/>
              <a:ext cx="1432032" cy="9703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IE" sz="1600" b="1" i="0" u="none" strike="noStrike" kern="1200" cap="none" spc="0" normalizeH="0" baseline="0" noProof="0" dirty="0">
                  <a:ln>
                    <a:noFill/>
                  </a:ln>
                  <a:solidFill>
                    <a:srgbClr val="FFFFFF"/>
                  </a:solidFill>
                  <a:effectLst/>
                  <a:uLnTx/>
                  <a:uFillTx/>
                  <a:latin typeface="Calibri" panose="020F0502020204030204"/>
                  <a:ea typeface="+mn-ea"/>
                  <a:cs typeface="+mn-cs"/>
                </a:rPr>
                <a:t>IV. </a:t>
              </a:r>
              <a:r>
                <a:rPr kumimoji="0" lang="en-IE" sz="1600" b="1" i="0" u="none" strike="noStrike" kern="1200" cap="none" spc="0" normalizeH="0" baseline="0" noProof="0" dirty="0" err="1">
                  <a:ln>
                    <a:noFill/>
                  </a:ln>
                  <a:solidFill>
                    <a:srgbClr val="FFFFFF"/>
                  </a:solidFill>
                  <a:effectLst/>
                  <a:uLnTx/>
                  <a:uFillTx/>
                  <a:latin typeface="Calibri" panose="020F0502020204030204"/>
                  <a:ea typeface="+mn-ea"/>
                  <a:cs typeface="+mn-cs"/>
                </a:rPr>
                <a:t>Cybersecure</a:t>
              </a:r>
              <a:r>
                <a:rPr kumimoji="0" lang="en-IE" sz="1600" b="1" i="0" u="none" strike="noStrike" kern="1200" cap="none" spc="0" normalizeH="0" baseline="0" noProof="0" dirty="0">
                  <a:ln>
                    <a:noFill/>
                  </a:ln>
                  <a:solidFill>
                    <a:srgbClr val="FFFFFF"/>
                  </a:solidFill>
                  <a:effectLst/>
                  <a:uLnTx/>
                  <a:uFillTx/>
                  <a:latin typeface="Calibri" panose="020F0502020204030204"/>
                  <a:ea typeface="+mn-ea"/>
                  <a:cs typeface="+mn-cs"/>
                </a:rPr>
                <a:t> EU institutions </a:t>
              </a:r>
              <a:endPar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23" name="Group 22"/>
          <p:cNvGrpSpPr/>
          <p:nvPr/>
        </p:nvGrpSpPr>
        <p:grpSpPr>
          <a:xfrm>
            <a:off x="8184460" y="4942286"/>
            <a:ext cx="1940719" cy="1940719"/>
            <a:chOff x="8907464" y="1903767"/>
            <a:chExt cx="1940719" cy="1940719"/>
          </a:xfrm>
        </p:grpSpPr>
        <p:sp>
          <p:nvSpPr>
            <p:cNvPr id="24" name="Isosceles Triangle 23"/>
            <p:cNvSpPr/>
            <p:nvPr/>
          </p:nvSpPr>
          <p:spPr>
            <a:xfrm>
              <a:off x="8907464" y="1903767"/>
              <a:ext cx="1940719" cy="1940719"/>
            </a:xfrm>
            <a:prstGeom prst="triangl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5" name="Isosceles Triangle 10"/>
            <p:cNvSpPr txBox="1"/>
            <p:nvPr/>
          </p:nvSpPr>
          <p:spPr>
            <a:xfrm>
              <a:off x="9392644" y="2874127"/>
              <a:ext cx="970359" cy="9703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IE" sz="1600" b="1" i="0" u="none" strike="noStrike" kern="1200" cap="none" spc="0" normalizeH="0" baseline="0" noProof="0" dirty="0">
                  <a:ln>
                    <a:noFill/>
                  </a:ln>
                  <a:solidFill>
                    <a:srgbClr val="FFFFFF"/>
                  </a:solidFill>
                  <a:effectLst/>
                  <a:uLnTx/>
                  <a:uFillTx/>
                  <a:latin typeface="Calibri" panose="020F0502020204030204"/>
                  <a:ea typeface="+mn-ea"/>
                  <a:cs typeface="+mn-cs"/>
                </a:rPr>
                <a:t>III. Global and open</a:t>
              </a:r>
              <a:endPar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010852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nip Single Corner Rectangle 9"/>
          <p:cNvSpPr/>
          <p:nvPr/>
        </p:nvSpPr>
        <p:spPr>
          <a:xfrm rot="10800000">
            <a:off x="1004935" y="2271758"/>
            <a:ext cx="9221890" cy="770333"/>
          </a:xfrm>
          <a:prstGeom prst="snip1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nip Single Corner Rectangle 10"/>
          <p:cNvSpPr/>
          <p:nvPr/>
        </p:nvSpPr>
        <p:spPr>
          <a:xfrm rot="10800000">
            <a:off x="1339913" y="3578945"/>
            <a:ext cx="9270747" cy="770333"/>
          </a:xfrm>
          <a:prstGeom prst="snip1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nip Single Corner Rectangle 11"/>
          <p:cNvSpPr/>
          <p:nvPr/>
        </p:nvSpPr>
        <p:spPr>
          <a:xfrm rot="10800000">
            <a:off x="977775" y="4893860"/>
            <a:ext cx="9288855" cy="770333"/>
          </a:xfrm>
          <a:prstGeom prst="snip1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 name="Diagram 2"/>
          <p:cNvGraphicFramePr/>
          <p:nvPr>
            <p:extLst>
              <p:ext uri="{D42A27DB-BD31-4B8C-83A1-F6EECF244321}">
                <p14:modId xmlns:p14="http://schemas.microsoft.com/office/powerpoint/2010/main" val="3536173090"/>
              </p:ext>
            </p:extLst>
          </p:nvPr>
        </p:nvGraphicFramePr>
        <p:xfrm>
          <a:off x="-41564" y="1311654"/>
          <a:ext cx="10703973" cy="4836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ectangle 12"/>
          <p:cNvSpPr/>
          <p:nvPr/>
        </p:nvSpPr>
        <p:spPr>
          <a:xfrm>
            <a:off x="1920451" y="2734315"/>
            <a:ext cx="9804219" cy="33855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4494"/>
                </a:solidFill>
                <a:effectLst/>
                <a:uLnTx/>
                <a:uFillTx/>
                <a:latin typeface="Calibri" panose="020F0502020204030204"/>
                <a:ea typeface="+mn-ea"/>
                <a:cs typeface="+mn-cs"/>
                <a:hlinkClick r:id="rId7"/>
              </a:rPr>
              <a:t>https://digital-strategy.ec.europa.eu/en/activities/digital-programme</a:t>
            </a:r>
            <a:endParaRPr lang="en-US" sz="1600" b="1" i="0" u="none" strike="noStrike" kern="1200" cap="none" spc="0" normalizeH="0" baseline="0" noProof="0">
              <a:ln>
                <a:noFill/>
              </a:ln>
              <a:solidFill>
                <a:srgbClr val="004494"/>
              </a:solidFill>
              <a:effectLst/>
              <a:uLnTx/>
              <a:uFillTx/>
              <a:latin typeface="Calibri" panose="020F0502020204030204"/>
              <a:cs typeface="Calibri"/>
            </a:endParaRPr>
          </a:p>
        </p:txBody>
      </p:sp>
      <p:sp>
        <p:nvSpPr>
          <p:cNvPr id="14" name="Rectangle 13"/>
          <p:cNvSpPr/>
          <p:nvPr/>
        </p:nvSpPr>
        <p:spPr>
          <a:xfrm>
            <a:off x="1920451" y="4016364"/>
            <a:ext cx="10123435" cy="338554"/>
          </a:xfrm>
          <a:prstGeom prst="rect">
            <a:avLst/>
          </a:prstGeom>
        </p:spPr>
        <p:txBody>
          <a:bodyPr wrap="square" lIns="91440" tIns="45720" rIns="91440" bIns="45720" anchor="t">
            <a:spAutoFit/>
          </a:bodyPr>
          <a:lstStyle/>
          <a:p>
            <a:pPr>
              <a:defRPr/>
            </a:pPr>
            <a:r>
              <a:rPr lang="en-US" sz="1600" b="1" dirty="0">
                <a:solidFill>
                  <a:srgbClr val="004494"/>
                </a:solidFill>
                <a:hlinkClick r:id="rId8"/>
              </a:rPr>
              <a:t>https://eur-lex.europa.eu/legal-content/EN/TXT/?uri=CELEX%3A32021R0694&amp;qid=1621344635377</a:t>
            </a:r>
            <a:r>
              <a:rPr lang="en-US" sz="1600" b="1" dirty="0">
                <a:solidFill>
                  <a:srgbClr val="004494"/>
                </a:solidFill>
              </a:rPr>
              <a:t> </a:t>
            </a:r>
            <a:endParaRPr kumimoji="0" lang="en-US" sz="1400" b="1" i="0" u="none" strike="noStrike" kern="1200" cap="none" spc="0" normalizeH="0" baseline="0" noProof="0" dirty="0">
              <a:ln>
                <a:noFill/>
              </a:ln>
              <a:solidFill>
                <a:srgbClr val="004494"/>
              </a:solidFill>
              <a:effectLst/>
              <a:uLnTx/>
              <a:uFillTx/>
              <a:latin typeface="Calibri" panose="020F0502020204030204"/>
              <a:ea typeface="+mn-ea"/>
              <a:cs typeface="+mn-cs"/>
            </a:endParaRPr>
          </a:p>
        </p:txBody>
      </p:sp>
      <p:sp>
        <p:nvSpPr>
          <p:cNvPr id="15" name="Rectangle 14"/>
          <p:cNvSpPr/>
          <p:nvPr/>
        </p:nvSpPr>
        <p:spPr>
          <a:xfrm>
            <a:off x="1933173" y="5376189"/>
            <a:ext cx="9778773" cy="553998"/>
          </a:xfrm>
          <a:prstGeom prst="rect">
            <a:avLst/>
          </a:prstGeom>
        </p:spPr>
        <p:txBody>
          <a:bodyPr wrap="square" lIns="91440" tIns="45720" rIns="91440" bIns="45720" anchor="t">
            <a:spAutoFit/>
          </a:bodyPr>
          <a:lstStyle/>
          <a:p>
            <a:pPr>
              <a:defRPr/>
            </a:pPr>
            <a:r>
              <a:rPr lang="en-US" sz="1600" b="1" dirty="0">
                <a:solidFill>
                  <a:srgbClr val="004494"/>
                </a:solidFill>
                <a:hlinkClick r:id="rId9"/>
              </a:rPr>
              <a:t>https://ec.europa.eu/info/funding-tenders/opportunities/portal/screen/programmes/digita</a:t>
            </a:r>
            <a:r>
              <a:rPr lang="en-US" sz="1400" b="1" dirty="0">
                <a:solidFill>
                  <a:srgbClr val="004494"/>
                </a:solidFill>
                <a:hlinkClick r:id="rId9"/>
              </a:rPr>
              <a:t>l</a:t>
            </a:r>
            <a:endParaRPr lang="en-US" sz="1400" b="1" dirty="0">
              <a:solidFill>
                <a:srgbClr val="004494"/>
              </a:solidFill>
            </a:endParaRPr>
          </a:p>
          <a:p>
            <a:pPr lvl="0">
              <a:defRPr/>
            </a:pPr>
            <a:endParaRPr kumimoji="0" lang="en-US" sz="1400" b="1" i="0" u="none" strike="noStrike" kern="1200" cap="none" spc="0" normalizeH="0" baseline="0" noProof="0" dirty="0">
              <a:ln>
                <a:noFill/>
              </a:ln>
              <a:solidFill>
                <a:srgbClr val="004494"/>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687E76C2-1452-4427-AFE8-866DC2803ECD}"/>
              </a:ext>
            </a:extLst>
          </p:cNvPr>
          <p:cNvSpPr>
            <a:spLocks noGrp="1"/>
          </p:cNvSpPr>
          <p:nvPr>
            <p:ph type="title"/>
          </p:nvPr>
        </p:nvSpPr>
        <p:spPr>
          <a:xfrm>
            <a:off x="1920451" y="258937"/>
            <a:ext cx="10987789" cy="659481"/>
          </a:xfrm>
        </p:spPr>
        <p:txBody>
          <a:bodyPr>
            <a:normAutofit fontScale="90000"/>
          </a:bodyPr>
          <a:lstStyle/>
          <a:p>
            <a:r>
              <a:rPr lang="en-GB" dirty="0">
                <a:solidFill>
                  <a:schemeClr val="bg1"/>
                </a:solidFill>
              </a:rPr>
              <a:t>Useful links</a:t>
            </a:r>
          </a:p>
        </p:txBody>
      </p:sp>
      <p:sp>
        <p:nvSpPr>
          <p:cNvPr id="16" name="Espace réservé du numéro de diapositive 5">
            <a:extLst>
              <a:ext uri="{FF2B5EF4-FFF2-40B4-BE49-F238E27FC236}">
                <a16:creationId xmlns:a16="http://schemas.microsoft.com/office/drawing/2014/main" id="{FD257072-A197-364A-8985-E7AC13DB22A1}"/>
              </a:ext>
            </a:extLst>
          </p:cNvPr>
          <p:cNvSpPr txBox="1">
            <a:spLocks/>
          </p:cNvSpPr>
          <p:nvPr/>
        </p:nvSpPr>
        <p:spPr>
          <a:xfrm>
            <a:off x="116542" y="6428068"/>
            <a:ext cx="34065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9D8F5F-ABA5-3F4C-BE10-83B17D3DDF30}" type="slidenum">
              <a:rPr lang="fr-FR" smtClean="0"/>
              <a:pPr/>
              <a:t>30</a:t>
            </a:fld>
            <a:endParaRPr lang="fr-FR"/>
          </a:p>
        </p:txBody>
      </p:sp>
    </p:spTree>
    <p:extLst>
      <p:ext uri="{BB962C8B-B14F-4D97-AF65-F5344CB8AC3E}">
        <p14:creationId xmlns:p14="http://schemas.microsoft.com/office/powerpoint/2010/main" val="223234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90322" y="-32443"/>
            <a:ext cx="11667067" cy="782357"/>
          </a:xfrm>
        </p:spPr>
        <p:txBody>
          <a:bodyPr/>
          <a:lstStyle/>
          <a:p>
            <a:pPr algn="ctr"/>
            <a:r>
              <a:rPr lang="en-IE" sz="2800">
                <a:solidFill>
                  <a:schemeClr val="bg1"/>
                </a:solidFill>
              </a:rPr>
              <a:t>Resilience, sovereignty, leadership</a:t>
            </a:r>
            <a:endParaRPr lang="en-GB" sz="2800" b="1" dirty="0">
              <a:solidFill>
                <a:schemeClr val="bg1"/>
              </a:solidFill>
            </a:endParaRPr>
          </a:p>
        </p:txBody>
      </p:sp>
      <p:graphicFrame>
        <p:nvGraphicFramePr>
          <p:cNvPr id="4" name="Diagram 3"/>
          <p:cNvGraphicFramePr/>
          <p:nvPr>
            <p:extLst>
              <p:ext uri="{D42A27DB-BD31-4B8C-83A1-F6EECF244321}">
                <p14:modId xmlns:p14="http://schemas.microsoft.com/office/powerpoint/2010/main" val="3690126196"/>
              </p:ext>
            </p:extLst>
          </p:nvPr>
        </p:nvGraphicFramePr>
        <p:xfrm>
          <a:off x="1735728" y="125393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2948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90322" y="-32443"/>
            <a:ext cx="11667067" cy="782357"/>
          </a:xfrm>
        </p:spPr>
        <p:txBody>
          <a:bodyPr/>
          <a:lstStyle/>
          <a:p>
            <a:pPr algn="ctr"/>
            <a:r>
              <a:rPr lang="en-IE" sz="2800">
                <a:solidFill>
                  <a:schemeClr val="bg1"/>
                </a:solidFill>
              </a:rPr>
              <a:t>Operational capacity: prevent, deter, respond</a:t>
            </a:r>
            <a:endParaRPr lang="en-GB" sz="2800" b="1" dirty="0">
              <a:solidFill>
                <a:schemeClr val="bg1"/>
              </a:solidFill>
            </a:endParaRPr>
          </a:p>
        </p:txBody>
      </p:sp>
      <p:graphicFrame>
        <p:nvGraphicFramePr>
          <p:cNvPr id="4" name="Diagram 3"/>
          <p:cNvGraphicFramePr/>
          <p:nvPr>
            <p:extLst>
              <p:ext uri="{D42A27DB-BD31-4B8C-83A1-F6EECF244321}">
                <p14:modId xmlns:p14="http://schemas.microsoft.com/office/powerpoint/2010/main" val="2392424078"/>
              </p:ext>
            </p:extLst>
          </p:nvPr>
        </p:nvGraphicFramePr>
        <p:xfrm>
          <a:off x="1735728" y="125393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0178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90322" y="-32443"/>
            <a:ext cx="11667067" cy="782357"/>
          </a:xfrm>
        </p:spPr>
        <p:txBody>
          <a:bodyPr/>
          <a:lstStyle/>
          <a:p>
            <a:pPr algn="ctr"/>
            <a:r>
              <a:rPr lang="en-IE" sz="2800">
                <a:solidFill>
                  <a:schemeClr val="bg1"/>
                </a:solidFill>
              </a:rPr>
              <a:t>Global and open cyberspace</a:t>
            </a:r>
            <a:endParaRPr lang="en-GB" sz="2800" b="1" dirty="0">
              <a:solidFill>
                <a:schemeClr val="bg1"/>
              </a:solidFill>
            </a:endParaRPr>
          </a:p>
        </p:txBody>
      </p:sp>
      <p:graphicFrame>
        <p:nvGraphicFramePr>
          <p:cNvPr id="4" name="Diagram 3"/>
          <p:cNvGraphicFramePr/>
          <p:nvPr>
            <p:extLst>
              <p:ext uri="{D42A27DB-BD31-4B8C-83A1-F6EECF244321}">
                <p14:modId xmlns:p14="http://schemas.microsoft.com/office/powerpoint/2010/main" val="3710972069"/>
              </p:ext>
            </p:extLst>
          </p:nvPr>
        </p:nvGraphicFramePr>
        <p:xfrm>
          <a:off x="1735728" y="125393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637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1233" y="2035625"/>
            <a:ext cx="11494007" cy="3881904"/>
          </a:xfrm>
        </p:spPr>
        <p:txBody>
          <a:bodyPr/>
          <a:lstStyle/>
          <a:p>
            <a:pPr marL="342900" indent="-342900">
              <a:lnSpc>
                <a:spcPct val="110000"/>
              </a:lnSpc>
              <a:spcAft>
                <a:spcPts val="0"/>
              </a:spcAft>
              <a:buFont typeface="Arial" panose="020B0604020202020204" pitchFamily="34" charset="0"/>
              <a:buChar char="•"/>
            </a:pPr>
            <a:r>
              <a:rPr lang="en-US" sz="2400" dirty="0">
                <a:solidFill>
                  <a:schemeClr val="tx2"/>
                </a:solidFill>
              </a:rPr>
              <a:t>Build-up advanced cyber equipment, tools, data infrastructures</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r>
              <a:rPr lang="en-US" sz="2400" dirty="0">
                <a:solidFill>
                  <a:schemeClr val="tx2"/>
                </a:solidFill>
              </a:rPr>
              <a:t>Cyber knowledge, capacity and skills; sharing of best practices</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r>
              <a:rPr lang="en-US" sz="2400" dirty="0">
                <a:solidFill>
                  <a:schemeClr val="tx2"/>
                </a:solidFill>
              </a:rPr>
              <a:t>Wide deployment of state of the art cyber solutions across economy</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r>
              <a:rPr lang="en-US" sz="2400" dirty="0">
                <a:solidFill>
                  <a:schemeClr val="tx2"/>
                </a:solidFill>
              </a:rPr>
              <a:t>Capabilities Member States and private sector to comply with NIS Dir. </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r>
              <a:rPr lang="en-US" sz="2400" dirty="0">
                <a:solidFill>
                  <a:schemeClr val="tx2"/>
                </a:solidFill>
              </a:rPr>
              <a:t>Improve resilience against cyber attacks</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r>
              <a:rPr lang="en-US" sz="2400" dirty="0">
                <a:solidFill>
                  <a:schemeClr val="tx2"/>
                </a:solidFill>
              </a:rPr>
              <a:t>Cooperation between civilian and </a:t>
            </a:r>
            <a:r>
              <a:rPr lang="en-US" sz="2400" dirty="0" err="1">
                <a:solidFill>
                  <a:schemeClr val="tx2"/>
                </a:solidFill>
              </a:rPr>
              <a:t>defence</a:t>
            </a:r>
            <a:r>
              <a:rPr lang="en-US" sz="2400" dirty="0">
                <a:solidFill>
                  <a:schemeClr val="tx2"/>
                </a:solidFill>
              </a:rPr>
              <a:t> regarding dual use</a:t>
            </a: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endParaRPr lang="en-US" sz="2400" dirty="0">
              <a:solidFill>
                <a:schemeClr val="tx2"/>
              </a:solidFill>
            </a:endParaRPr>
          </a:p>
          <a:p>
            <a:pPr marL="342900" indent="-342900">
              <a:lnSpc>
                <a:spcPct val="110000"/>
              </a:lnSpc>
              <a:spcAft>
                <a:spcPts val="0"/>
              </a:spcAft>
              <a:buFont typeface="Arial" panose="020B0604020202020204" pitchFamily="34" charset="0"/>
              <a:buChar char="•"/>
            </a:pPr>
            <a:endParaRPr lang="en-GB" sz="2000" dirty="0"/>
          </a:p>
        </p:txBody>
      </p:sp>
      <p:sp>
        <p:nvSpPr>
          <p:cNvPr id="3" name="Title 2"/>
          <p:cNvSpPr>
            <a:spLocks noGrp="1"/>
          </p:cNvSpPr>
          <p:nvPr>
            <p:ph type="title"/>
          </p:nvPr>
        </p:nvSpPr>
        <p:spPr>
          <a:xfrm>
            <a:off x="1870946" y="1006547"/>
            <a:ext cx="11981688" cy="782357"/>
          </a:xfrm>
        </p:spPr>
        <p:txBody>
          <a:bodyPr/>
          <a:lstStyle/>
          <a:p>
            <a:r>
              <a:rPr lang="en-US" sz="4000" dirty="0"/>
              <a:t>Specific objectives for ‘Cybersecurity and Trust’</a:t>
            </a:r>
            <a:endParaRPr lang="en-GB" sz="4000" dirty="0"/>
          </a:p>
        </p:txBody>
      </p:sp>
    </p:spTree>
    <p:extLst>
      <p:ext uri="{BB962C8B-B14F-4D97-AF65-F5344CB8AC3E}">
        <p14:creationId xmlns:p14="http://schemas.microsoft.com/office/powerpoint/2010/main" val="183948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1524000" y="498974"/>
            <a:ext cx="9144000" cy="115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024" name="Rectangle 1023"/>
          <p:cNvSpPr/>
          <p:nvPr/>
        </p:nvSpPr>
        <p:spPr bwMode="auto">
          <a:xfrm>
            <a:off x="1524000" y="488991"/>
            <a:ext cx="2339752" cy="103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039" name="Rectangle 1038"/>
          <p:cNvSpPr/>
          <p:nvPr/>
        </p:nvSpPr>
        <p:spPr bwMode="auto">
          <a:xfrm>
            <a:off x="8275064" y="506201"/>
            <a:ext cx="45719" cy="148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8" name="ZoneTexte 7">
            <a:extLst>
              <a:ext uri="{FF2B5EF4-FFF2-40B4-BE49-F238E27FC236}">
                <a16:creationId xmlns:a16="http://schemas.microsoft.com/office/drawing/2014/main" id="{16351133-3151-FF4B-9281-C0E0D3DF2DB7}"/>
              </a:ext>
            </a:extLst>
          </p:cNvPr>
          <p:cNvSpPr txBox="1"/>
          <p:nvPr/>
        </p:nvSpPr>
        <p:spPr>
          <a:xfrm>
            <a:off x="4863661" y="1211567"/>
            <a:ext cx="7044024" cy="5678478"/>
          </a:xfrm>
          <a:prstGeom prst="rect">
            <a:avLst/>
          </a:prstGeom>
          <a:noFill/>
        </p:spPr>
        <p:txBody>
          <a:bodyPr wrap="square" rtlCol="0">
            <a:spAutoFit/>
          </a:bodyPr>
          <a:lstStyle/>
          <a:p>
            <a:pPr>
              <a:spcAft>
                <a:spcPts val="600"/>
              </a:spcAft>
            </a:pPr>
            <a:r>
              <a:rPr lang="fr-FR" sz="2000" b="1" dirty="0" err="1">
                <a:solidFill>
                  <a:schemeClr val="accent5"/>
                </a:solidFill>
                <a:latin typeface="Calibri" panose="020F0502020204030204" pitchFamily="34" charset="0"/>
                <a:cs typeface="Calibri" panose="020F0502020204030204" pitchFamily="34" charset="0"/>
              </a:rPr>
              <a:t>European</a:t>
            </a:r>
            <a:r>
              <a:rPr lang="fr-FR" sz="2000" b="1" dirty="0">
                <a:solidFill>
                  <a:schemeClr val="accent5"/>
                </a:solidFill>
                <a:latin typeface="Calibri" panose="020F0502020204030204" pitchFamily="34" charset="0"/>
                <a:cs typeface="Calibri" panose="020F0502020204030204" pitchFamily="34" charset="0"/>
              </a:rPr>
              <a:t> </a:t>
            </a:r>
            <a:r>
              <a:rPr lang="fr-FR" sz="2000" b="1" dirty="0" err="1">
                <a:solidFill>
                  <a:schemeClr val="accent5"/>
                </a:solidFill>
                <a:latin typeface="Calibri" panose="020F0502020204030204" pitchFamily="34" charset="0"/>
                <a:cs typeface="Calibri" panose="020F0502020204030204" pitchFamily="34" charset="0"/>
              </a:rPr>
              <a:t>Competence</a:t>
            </a:r>
            <a:r>
              <a:rPr lang="fr-FR" sz="2000" b="1" dirty="0">
                <a:solidFill>
                  <a:schemeClr val="accent5"/>
                </a:solidFill>
                <a:latin typeface="Calibri" panose="020F0502020204030204" pitchFamily="34" charset="0"/>
                <a:cs typeface="Calibri" panose="020F0502020204030204" pitchFamily="34" charset="0"/>
              </a:rPr>
              <a:t> Centre:</a:t>
            </a:r>
          </a:p>
          <a:p>
            <a:pPr marL="285750" indent="-285750">
              <a:buFont typeface="Wingdings" panose="05000000000000000000" pitchFamily="2" charset="2"/>
              <a:buChar char="Ø"/>
            </a:pPr>
            <a:r>
              <a:rPr lang="fr-FR" dirty="0">
                <a:latin typeface="Calibri" panose="020F0502020204030204" pitchFamily="34" charset="0"/>
                <a:cs typeface="Calibri" panose="020F0502020204030204" pitchFamily="34" charset="0"/>
              </a:rPr>
              <a:t>manage the </a:t>
            </a:r>
            <a:r>
              <a:rPr lang="fr-FR" dirty="0" err="1">
                <a:latin typeface="Calibri" panose="020F0502020204030204" pitchFamily="34" charset="0"/>
                <a:cs typeface="Calibri" panose="020F0502020204030204" pitchFamily="34" charset="0"/>
              </a:rPr>
              <a:t>funds</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foreseen</a:t>
            </a:r>
            <a:r>
              <a:rPr lang="fr-FR" dirty="0">
                <a:latin typeface="Calibri" panose="020F0502020204030204" pitchFamily="34" charset="0"/>
                <a:cs typeface="Calibri" panose="020F0502020204030204" pitchFamily="34" charset="0"/>
              </a:rPr>
              <a:t> for cybersecurity </a:t>
            </a:r>
            <a:r>
              <a:rPr lang="fr-FR" dirty="0" err="1">
                <a:latin typeface="Calibri" panose="020F0502020204030204" pitchFamily="34" charset="0"/>
                <a:cs typeface="Calibri" panose="020F0502020204030204" pitchFamily="34" charset="0"/>
              </a:rPr>
              <a:t>under</a:t>
            </a:r>
            <a:r>
              <a:rPr lang="fr-FR" dirty="0">
                <a:latin typeface="Calibri" panose="020F0502020204030204" pitchFamily="34" charset="0"/>
                <a:cs typeface="Calibri" panose="020F0502020204030204" pitchFamily="34" charset="0"/>
              </a:rPr>
              <a:t> Digital Europe and Horizon Europe 2021-2027 </a:t>
            </a:r>
          </a:p>
          <a:p>
            <a:pPr marL="285750" indent="-285750">
              <a:buFont typeface="Wingdings" panose="05000000000000000000" pitchFamily="2" charset="2"/>
              <a:buChar char="Ø"/>
            </a:pPr>
            <a:r>
              <a:rPr lang="fr-FR" dirty="0" err="1">
                <a:latin typeface="Calibri" panose="020F0502020204030204" pitchFamily="34" charset="0"/>
                <a:cs typeface="Calibri" panose="020F0502020204030204" pitchFamily="34" charset="0"/>
              </a:rPr>
              <a:t>facilitate</a:t>
            </a:r>
            <a:r>
              <a:rPr lang="fr-FR" dirty="0">
                <a:latin typeface="Calibri" panose="020F0502020204030204" pitchFamily="34" charset="0"/>
                <a:cs typeface="Calibri" panose="020F0502020204030204" pitchFamily="34" charset="0"/>
              </a:rPr>
              <a:t> and help </a:t>
            </a:r>
            <a:r>
              <a:rPr lang="fr-FR" dirty="0" err="1">
                <a:latin typeface="Calibri" panose="020F0502020204030204" pitchFamily="34" charset="0"/>
                <a:cs typeface="Calibri" panose="020F0502020204030204" pitchFamily="34" charset="0"/>
              </a:rPr>
              <a:t>coordinate</a:t>
            </a:r>
            <a:r>
              <a:rPr lang="fr-FR" dirty="0">
                <a:latin typeface="Calibri" panose="020F0502020204030204" pitchFamily="34" charset="0"/>
                <a:cs typeface="Calibri" panose="020F0502020204030204" pitchFamily="34" charset="0"/>
              </a:rPr>
              <a:t> the Network and </a:t>
            </a:r>
            <a:r>
              <a:rPr lang="fr-FR" dirty="0" err="1">
                <a:latin typeface="Calibri" panose="020F0502020204030204" pitchFamily="34" charset="0"/>
                <a:cs typeface="Calibri" panose="020F0502020204030204" pitchFamily="34" charset="0"/>
              </a:rPr>
              <a:t>Community</a:t>
            </a:r>
            <a:r>
              <a:rPr lang="fr-FR" dirty="0">
                <a:latin typeface="Calibri" panose="020F0502020204030204" pitchFamily="34" charset="0"/>
                <a:cs typeface="Calibri" panose="020F0502020204030204" pitchFamily="34" charset="0"/>
              </a:rPr>
              <a:t> to drive the cybersecurity </a:t>
            </a:r>
            <a:r>
              <a:rPr lang="fr-FR" dirty="0" err="1">
                <a:latin typeface="Calibri" panose="020F0502020204030204" pitchFamily="34" charset="0"/>
                <a:cs typeface="Calibri" panose="020F0502020204030204" pitchFamily="34" charset="0"/>
              </a:rPr>
              <a:t>technology</a:t>
            </a:r>
            <a:r>
              <a:rPr lang="fr-FR" dirty="0">
                <a:latin typeface="Calibri" panose="020F0502020204030204" pitchFamily="34" charset="0"/>
                <a:cs typeface="Calibri" panose="020F0502020204030204" pitchFamily="34" charset="0"/>
              </a:rPr>
              <a:t> agenda </a:t>
            </a:r>
          </a:p>
          <a:p>
            <a:pPr marL="285750" indent="-285750">
              <a:buFont typeface="Wingdings" panose="05000000000000000000" pitchFamily="2" charset="2"/>
              <a:buChar char="Ø"/>
            </a:pPr>
            <a:r>
              <a:rPr lang="fr-FR" dirty="0">
                <a:latin typeface="Calibri" panose="020F0502020204030204" pitchFamily="34" charset="0"/>
                <a:cs typeface="Calibri" panose="020F0502020204030204" pitchFamily="34" charset="0"/>
              </a:rPr>
              <a:t>support joint </a:t>
            </a:r>
            <a:r>
              <a:rPr lang="fr-FR" dirty="0" err="1">
                <a:latin typeface="Calibri" panose="020F0502020204030204" pitchFamily="34" charset="0"/>
                <a:cs typeface="Calibri" panose="020F0502020204030204" pitchFamily="34" charset="0"/>
              </a:rPr>
              <a:t>investment</a:t>
            </a:r>
            <a:r>
              <a:rPr lang="fr-FR" dirty="0">
                <a:latin typeface="Calibri" panose="020F0502020204030204" pitchFamily="34" charset="0"/>
                <a:cs typeface="Calibri" panose="020F0502020204030204" pitchFamily="34" charset="0"/>
              </a:rPr>
              <a:t> by the EU, </a:t>
            </a:r>
            <a:r>
              <a:rPr lang="fr-FR" dirty="0" err="1">
                <a:latin typeface="Calibri" panose="020F0502020204030204" pitchFamily="34" charset="0"/>
                <a:cs typeface="Calibri" panose="020F0502020204030204" pitchFamily="34" charset="0"/>
              </a:rPr>
              <a:t>Member</a:t>
            </a:r>
            <a:r>
              <a:rPr lang="fr-FR" dirty="0">
                <a:latin typeface="Calibri" panose="020F0502020204030204" pitchFamily="34" charset="0"/>
                <a:cs typeface="Calibri" panose="020F0502020204030204" pitchFamily="34" charset="0"/>
              </a:rPr>
              <a:t> States and </a:t>
            </a:r>
            <a:r>
              <a:rPr lang="fr-FR" dirty="0" err="1">
                <a:latin typeface="Calibri" panose="020F0502020204030204" pitchFamily="34" charset="0"/>
                <a:cs typeface="Calibri" panose="020F0502020204030204" pitchFamily="34" charset="0"/>
              </a:rPr>
              <a:t>industry</a:t>
            </a:r>
            <a:r>
              <a:rPr lang="fr-FR" dirty="0">
                <a:latin typeface="Calibri" panose="020F0502020204030204" pitchFamily="34" charset="0"/>
                <a:cs typeface="Calibri" panose="020F0502020204030204" pitchFamily="34" charset="0"/>
              </a:rPr>
              <a:t> and support </a:t>
            </a:r>
            <a:r>
              <a:rPr lang="fr-FR" dirty="0" err="1">
                <a:latin typeface="Calibri" panose="020F0502020204030204" pitchFamily="34" charset="0"/>
                <a:cs typeface="Calibri" panose="020F0502020204030204" pitchFamily="34" charset="0"/>
              </a:rPr>
              <a:t>deployment</a:t>
            </a:r>
            <a:r>
              <a:rPr lang="fr-FR" dirty="0">
                <a:latin typeface="Calibri" panose="020F0502020204030204" pitchFamily="34" charset="0"/>
                <a:cs typeface="Calibri" panose="020F0502020204030204" pitchFamily="34" charset="0"/>
              </a:rPr>
              <a:t> of </a:t>
            </a:r>
            <a:r>
              <a:rPr lang="fr-FR" dirty="0" err="1">
                <a:latin typeface="Calibri" panose="020F0502020204030204" pitchFamily="34" charset="0"/>
                <a:cs typeface="Calibri" panose="020F0502020204030204" pitchFamily="34" charset="0"/>
              </a:rPr>
              <a:t>products</a:t>
            </a:r>
            <a:r>
              <a:rPr lang="fr-FR" dirty="0">
                <a:latin typeface="Calibri" panose="020F0502020204030204" pitchFamily="34" charset="0"/>
                <a:cs typeface="Calibri" panose="020F0502020204030204" pitchFamily="34" charset="0"/>
              </a:rPr>
              <a:t> and solutions.</a:t>
            </a:r>
          </a:p>
          <a:p>
            <a:endParaRPr lang="fr-FR" dirty="0">
              <a:latin typeface="Calibri" panose="020F0502020204030204" pitchFamily="34" charset="0"/>
              <a:cs typeface="Calibri" panose="020F0502020204030204" pitchFamily="34" charset="0"/>
            </a:endParaRPr>
          </a:p>
          <a:p>
            <a:pPr>
              <a:spcAft>
                <a:spcPts val="600"/>
              </a:spcAft>
            </a:pPr>
            <a:r>
              <a:rPr lang="fr-FR" sz="2000" b="1" dirty="0">
                <a:solidFill>
                  <a:schemeClr val="accent5"/>
                </a:solidFill>
                <a:latin typeface="Calibri" panose="020F0502020204030204" pitchFamily="34" charset="0"/>
                <a:cs typeface="Calibri" panose="020F0502020204030204" pitchFamily="34" charset="0"/>
              </a:rPr>
              <a:t>Network of National Coordination Centres:</a:t>
            </a:r>
          </a:p>
          <a:p>
            <a:pPr marL="285750" indent="-285750">
              <a:buFont typeface="Wingdings" panose="05000000000000000000" pitchFamily="2" charset="2"/>
              <a:buChar char="Ø"/>
            </a:pPr>
            <a:r>
              <a:rPr lang="en-US" dirty="0">
                <a:latin typeface="Calibri" panose="020F0502020204030204" pitchFamily="34" charset="0"/>
                <a:cs typeface="Calibri" panose="020F0502020204030204" pitchFamily="34" charset="0"/>
              </a:rPr>
              <a:t>Nominated by Member States as the national contact point </a:t>
            </a:r>
          </a:p>
          <a:p>
            <a:pPr marL="285750" indent="-285750">
              <a:buFont typeface="Wingdings" panose="05000000000000000000" pitchFamily="2" charset="2"/>
              <a:buChar char="Ø"/>
            </a:pPr>
            <a:r>
              <a:rPr lang="en-US" dirty="0">
                <a:latin typeface="Calibri" panose="020F0502020204030204" pitchFamily="34" charset="0"/>
                <a:cs typeface="Calibri" panose="020F0502020204030204" pitchFamily="34" charset="0"/>
              </a:rPr>
              <a:t>Objective: national capacity building  and link with existing initiatives </a:t>
            </a:r>
          </a:p>
          <a:p>
            <a:pPr marL="285750" indent="-285750">
              <a:buFont typeface="Wingdings" panose="05000000000000000000" pitchFamily="2" charset="2"/>
              <a:buChar char="Ø"/>
            </a:pPr>
            <a:r>
              <a:rPr lang="en-US" dirty="0">
                <a:latin typeface="Calibri" panose="020F0502020204030204" pitchFamily="34" charset="0"/>
                <a:cs typeface="Calibri" panose="020F0502020204030204" pitchFamily="34" charset="0"/>
              </a:rPr>
              <a:t>National  Coordination </a:t>
            </a:r>
            <a:r>
              <a:rPr lang="en-US" dirty="0" err="1">
                <a:latin typeface="Calibri" panose="020F0502020204030204" pitchFamily="34" charset="0"/>
                <a:cs typeface="Calibri" panose="020F0502020204030204" pitchFamily="34" charset="0"/>
              </a:rPr>
              <a:t>Centres</a:t>
            </a:r>
            <a:r>
              <a:rPr lang="en-US" dirty="0">
                <a:latin typeface="Calibri" panose="020F0502020204030204" pitchFamily="34" charset="0"/>
                <a:cs typeface="Calibri" panose="020F0502020204030204" pitchFamily="34" charset="0"/>
              </a:rPr>
              <a:t> may receive funding</a:t>
            </a:r>
          </a:p>
          <a:p>
            <a:pPr marL="285750" indent="-285750">
              <a:buFont typeface="Wingdings" panose="05000000000000000000" pitchFamily="2" charset="2"/>
              <a:buChar char="Ø"/>
            </a:pPr>
            <a:r>
              <a:rPr lang="en-US" dirty="0">
                <a:latin typeface="Calibri" panose="020F0502020204030204" pitchFamily="34" charset="0"/>
                <a:cs typeface="Calibri" panose="020F0502020204030204" pitchFamily="34" charset="0"/>
              </a:rPr>
              <a:t>National  Coordination </a:t>
            </a:r>
            <a:r>
              <a:rPr lang="en-US" dirty="0" err="1">
                <a:latin typeface="Calibri" panose="020F0502020204030204" pitchFamily="34" charset="0"/>
                <a:cs typeface="Calibri" panose="020F0502020204030204" pitchFamily="34" charset="0"/>
              </a:rPr>
              <a:t>Centres</a:t>
            </a:r>
            <a:r>
              <a:rPr lang="en-US" dirty="0">
                <a:latin typeface="Calibri" panose="020F0502020204030204" pitchFamily="34" charset="0"/>
                <a:cs typeface="Calibri" panose="020F0502020204030204" pitchFamily="34" charset="0"/>
              </a:rPr>
              <a:t>  may pass on financial support</a:t>
            </a:r>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pPr>
              <a:spcAft>
                <a:spcPts val="600"/>
              </a:spcAft>
            </a:pPr>
            <a:r>
              <a:rPr lang="fr-FR" sz="2000" b="1" dirty="0" err="1">
                <a:solidFill>
                  <a:schemeClr val="accent5"/>
                </a:solidFill>
                <a:latin typeface="Calibri" panose="020F0502020204030204" pitchFamily="34" charset="0"/>
                <a:cs typeface="Calibri" panose="020F0502020204030204" pitchFamily="34" charset="0"/>
              </a:rPr>
              <a:t>Competence</a:t>
            </a:r>
            <a:r>
              <a:rPr lang="fr-FR" sz="2000" b="1" dirty="0">
                <a:solidFill>
                  <a:schemeClr val="accent5"/>
                </a:solidFill>
                <a:latin typeface="Calibri" panose="020F0502020204030204" pitchFamily="34" charset="0"/>
                <a:cs typeface="Calibri" panose="020F0502020204030204" pitchFamily="34" charset="0"/>
              </a:rPr>
              <a:t> </a:t>
            </a:r>
            <a:r>
              <a:rPr lang="fr-FR" sz="2000" b="1" dirty="0" err="1">
                <a:solidFill>
                  <a:schemeClr val="accent5"/>
                </a:solidFill>
                <a:latin typeface="Calibri" panose="020F0502020204030204" pitchFamily="34" charset="0"/>
                <a:cs typeface="Calibri" panose="020F0502020204030204" pitchFamily="34" charset="0"/>
              </a:rPr>
              <a:t>Community</a:t>
            </a:r>
            <a:r>
              <a:rPr lang="fr-FR" sz="2000" b="1" dirty="0">
                <a:solidFill>
                  <a:schemeClr val="accent5"/>
                </a:solidFill>
                <a:latin typeface="Calibri" panose="020F0502020204030204" pitchFamily="34" charset="0"/>
                <a:cs typeface="Calibri" panose="020F0502020204030204" pitchFamily="34" charset="0"/>
              </a:rPr>
              <a:t>:</a:t>
            </a:r>
          </a:p>
          <a:p>
            <a:pPr marL="285750" indent="-285750">
              <a:buFont typeface="Wingdings" panose="05000000000000000000" pitchFamily="2" charset="2"/>
              <a:buChar char="Ø"/>
            </a:pPr>
            <a:r>
              <a:rPr lang="en-US" dirty="0">
                <a:latin typeface="Calibri" panose="020F0502020204030204" pitchFamily="34" charset="0"/>
                <a:cs typeface="Calibri" panose="020F0502020204030204" pitchFamily="34" charset="0"/>
              </a:rPr>
              <a:t>A large, open, and diverse group of cybersecurity stakeholders from research and the private and public sectors, including both civilian and </a:t>
            </a:r>
            <a:r>
              <a:rPr lang="en-US" dirty="0" err="1">
                <a:latin typeface="Calibri" panose="020F0502020204030204" pitchFamily="34" charset="0"/>
                <a:cs typeface="Calibri" panose="020F0502020204030204" pitchFamily="34" charset="0"/>
              </a:rPr>
              <a:t>defence</a:t>
            </a:r>
            <a:r>
              <a:rPr lang="en-US" dirty="0">
                <a:latin typeface="Calibri" panose="020F0502020204030204" pitchFamily="34" charset="0"/>
                <a:cs typeface="Calibri" panose="020F0502020204030204" pitchFamily="34" charset="0"/>
              </a:rPr>
              <a:t> sectors</a:t>
            </a:r>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p:txBody>
      </p:sp>
      <p:pic>
        <p:nvPicPr>
          <p:cNvPr id="17" name="Image 16">
            <a:extLst>
              <a:ext uri="{FF2B5EF4-FFF2-40B4-BE49-F238E27FC236}">
                <a16:creationId xmlns:a16="http://schemas.microsoft.com/office/drawing/2014/main" id="{6EA7F5D5-4469-C84A-A385-F213AE5C9E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4608" y="5606145"/>
            <a:ext cx="474865" cy="699124"/>
          </a:xfrm>
          <a:prstGeom prst="rect">
            <a:avLst/>
          </a:prstGeom>
        </p:spPr>
      </p:pic>
      <p:pic>
        <p:nvPicPr>
          <p:cNvPr id="22" name="Image 21">
            <a:extLst>
              <a:ext uri="{FF2B5EF4-FFF2-40B4-BE49-F238E27FC236}">
                <a16:creationId xmlns:a16="http://schemas.microsoft.com/office/drawing/2014/main" id="{6DA9AE8D-9E99-1540-9974-E51AD49A42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37" y="1753854"/>
            <a:ext cx="4162583" cy="3946467"/>
          </a:xfrm>
          <a:prstGeom prst="rect">
            <a:avLst/>
          </a:prstGeom>
        </p:spPr>
      </p:pic>
      <p:pic>
        <p:nvPicPr>
          <p:cNvPr id="24" name="Image 23">
            <a:extLst>
              <a:ext uri="{FF2B5EF4-FFF2-40B4-BE49-F238E27FC236}">
                <a16:creationId xmlns:a16="http://schemas.microsoft.com/office/drawing/2014/main" id="{BD143304-45A5-E44E-BE58-F3D3BDB8ED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0165" y="3877430"/>
            <a:ext cx="1093496" cy="1079860"/>
          </a:xfrm>
          <a:prstGeom prst="rect">
            <a:avLst/>
          </a:prstGeom>
        </p:spPr>
      </p:pic>
      <p:pic>
        <p:nvPicPr>
          <p:cNvPr id="26" name="Image 25">
            <a:extLst>
              <a:ext uri="{FF2B5EF4-FFF2-40B4-BE49-F238E27FC236}">
                <a16:creationId xmlns:a16="http://schemas.microsoft.com/office/drawing/2014/main" id="{7ABDF9E6-547B-1443-B271-A44C6F9753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51044" y="1756191"/>
            <a:ext cx="1408168" cy="1393756"/>
          </a:xfrm>
          <a:prstGeom prst="rect">
            <a:avLst/>
          </a:prstGeom>
        </p:spPr>
      </p:pic>
    </p:spTree>
    <p:extLst>
      <p:ext uri="{BB962C8B-B14F-4D97-AF65-F5344CB8AC3E}">
        <p14:creationId xmlns:p14="http://schemas.microsoft.com/office/powerpoint/2010/main" val="28390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6624" y="1631169"/>
            <a:ext cx="11524489" cy="5390923"/>
          </a:xfrm>
        </p:spPr>
        <p:txBody>
          <a:bodyPr/>
          <a:lstStyle/>
          <a:p>
            <a:pPr>
              <a:lnSpc>
                <a:spcPct val="110000"/>
              </a:lnSpc>
              <a:spcAft>
                <a:spcPts val="0"/>
              </a:spcAft>
            </a:pPr>
            <a:r>
              <a:rPr lang="en-US" sz="2000" b="1">
                <a:solidFill>
                  <a:schemeClr val="accent5">
                    <a:lumMod val="75000"/>
                  </a:schemeClr>
                </a:solidFill>
              </a:rPr>
              <a:t>European Cyber-shield (177M)</a:t>
            </a:r>
            <a:endParaRPr lang="en-US" sz="2000" b="1" dirty="0">
              <a:solidFill>
                <a:schemeClr val="accent5">
                  <a:lumMod val="75000"/>
                </a:schemeClr>
              </a:solidFill>
            </a:endParaRPr>
          </a:p>
          <a:p>
            <a:pPr marL="793750" lvl="3" indent="-342900">
              <a:lnSpc>
                <a:spcPct val="110000"/>
              </a:lnSpc>
              <a:spcBef>
                <a:spcPts val="0"/>
              </a:spcBef>
              <a:spcAft>
                <a:spcPts val="0"/>
              </a:spcAft>
            </a:pPr>
            <a:r>
              <a:rPr lang="en-US" sz="2000" dirty="0"/>
              <a:t>EU cybersecurity resilience, coordination </a:t>
            </a:r>
            <a:r>
              <a:rPr lang="en-US" sz="2000"/>
              <a:t>and Cybersecurity </a:t>
            </a:r>
            <a:r>
              <a:rPr lang="en-US" sz="2000" dirty="0"/>
              <a:t>R</a:t>
            </a:r>
            <a:r>
              <a:rPr lang="en-US" sz="2000"/>
              <a:t>anges</a:t>
            </a:r>
            <a:endParaRPr lang="en-US" sz="2000" dirty="0"/>
          </a:p>
          <a:p>
            <a:pPr marL="793750" lvl="3" indent="-342900">
              <a:lnSpc>
                <a:spcPct val="110000"/>
              </a:lnSpc>
              <a:spcBef>
                <a:spcPts val="0"/>
              </a:spcBef>
              <a:spcAft>
                <a:spcPts val="0"/>
              </a:spcAft>
            </a:pPr>
            <a:r>
              <a:rPr lang="en-US" sz="2000" dirty="0"/>
              <a:t>Capacity building of Security Operation </a:t>
            </a:r>
            <a:r>
              <a:rPr lang="en-US" sz="2000" dirty="0" err="1"/>
              <a:t>Centres</a:t>
            </a:r>
            <a:r>
              <a:rPr lang="en-US" sz="2000" dirty="0"/>
              <a:t> (SOCs)</a:t>
            </a:r>
          </a:p>
          <a:p>
            <a:pPr marL="793750" lvl="3" indent="-342900">
              <a:lnSpc>
                <a:spcPct val="110000"/>
              </a:lnSpc>
              <a:spcBef>
                <a:spcPts val="0"/>
              </a:spcBef>
              <a:spcAft>
                <a:spcPts val="0"/>
              </a:spcAft>
            </a:pPr>
            <a:r>
              <a:rPr lang="en-US" sz="2000"/>
              <a:t>Securing 5G Strategic Digital Infrastructures and Technologies </a:t>
            </a:r>
          </a:p>
          <a:p>
            <a:pPr marL="793750" lvl="3" indent="-342900">
              <a:lnSpc>
                <a:spcPct val="110000"/>
              </a:lnSpc>
              <a:spcBef>
                <a:spcPts val="0"/>
              </a:spcBef>
              <a:spcAft>
                <a:spcPts val="0"/>
              </a:spcAft>
            </a:pPr>
            <a:r>
              <a:rPr lang="en-US" sz="2000"/>
              <a:t>Uptake of innovative Cybersecurity Solutions</a:t>
            </a:r>
          </a:p>
          <a:p>
            <a:pPr marL="793750" lvl="3" indent="-342900">
              <a:lnSpc>
                <a:spcPct val="110000"/>
              </a:lnSpc>
              <a:spcBef>
                <a:spcPts val="0"/>
              </a:spcBef>
              <a:spcAft>
                <a:spcPts val="0"/>
              </a:spcAft>
            </a:pPr>
            <a:r>
              <a:rPr lang="en-US" sz="2000">
                <a:solidFill>
                  <a:srgbClr val="7030A0"/>
                </a:solidFill>
              </a:rPr>
              <a:t>Support To Cybersecurity In The Health Sector</a:t>
            </a:r>
          </a:p>
          <a:p>
            <a:pPr marL="450850" lvl="3" indent="0">
              <a:lnSpc>
                <a:spcPct val="110000"/>
              </a:lnSpc>
              <a:spcBef>
                <a:spcPts val="0"/>
              </a:spcBef>
              <a:spcAft>
                <a:spcPts val="0"/>
              </a:spcAft>
              <a:buNone/>
            </a:pPr>
            <a:endParaRPr lang="en-US" sz="2000"/>
          </a:p>
          <a:p>
            <a:pPr>
              <a:lnSpc>
                <a:spcPct val="110000"/>
              </a:lnSpc>
              <a:spcAft>
                <a:spcPts val="0"/>
              </a:spcAft>
            </a:pPr>
            <a:r>
              <a:rPr lang="en-US" sz="2000" b="1">
                <a:solidFill>
                  <a:schemeClr val="accent5">
                    <a:lumMod val="75000"/>
                  </a:schemeClr>
                </a:solidFill>
              </a:rPr>
              <a:t>Support to implementation of relevant EU Legislation (83M)</a:t>
            </a:r>
          </a:p>
          <a:p>
            <a:pPr marL="793750" lvl="3" indent="-342900">
              <a:lnSpc>
                <a:spcPct val="110000"/>
              </a:lnSpc>
              <a:spcBef>
                <a:spcPts val="0"/>
              </a:spcBef>
              <a:spcAft>
                <a:spcPts val="0"/>
              </a:spcAft>
            </a:pPr>
            <a:r>
              <a:rPr lang="en-US" sz="2000">
                <a:solidFill>
                  <a:srgbClr val="7030A0"/>
                </a:solidFill>
              </a:rPr>
              <a:t>Deploying the Network of National Coordination Centres with Member States</a:t>
            </a:r>
          </a:p>
          <a:p>
            <a:pPr marL="793750" lvl="3" indent="-342900">
              <a:lnSpc>
                <a:spcPct val="110000"/>
              </a:lnSpc>
              <a:spcBef>
                <a:spcPts val="0"/>
              </a:spcBef>
              <a:spcAft>
                <a:spcPts val="0"/>
              </a:spcAft>
            </a:pPr>
            <a:r>
              <a:rPr lang="en-US" sz="2000"/>
              <a:t>Cybersecurity Community support</a:t>
            </a:r>
            <a:endParaRPr lang="fr-FR" sz="2000"/>
          </a:p>
          <a:p>
            <a:pPr marL="793750" lvl="3" indent="-342900">
              <a:lnSpc>
                <a:spcPct val="110000"/>
              </a:lnSpc>
              <a:spcBef>
                <a:spcPts val="0"/>
              </a:spcBef>
              <a:spcAft>
                <a:spcPts val="0"/>
              </a:spcAft>
            </a:pPr>
            <a:r>
              <a:rPr lang="en-US" sz="2000"/>
              <a:t>NIS Directive Implementation and National Cybersecurity </a:t>
            </a:r>
            <a:r>
              <a:rPr lang="en-US" sz="2000" dirty="0"/>
              <a:t>S</a:t>
            </a:r>
            <a:r>
              <a:rPr lang="en-US" sz="2000"/>
              <a:t>trategies</a:t>
            </a:r>
            <a:endParaRPr lang="en-US" sz="2000" dirty="0"/>
          </a:p>
          <a:p>
            <a:pPr marL="793750" lvl="3" indent="-342900">
              <a:lnSpc>
                <a:spcPct val="110000"/>
              </a:lnSpc>
              <a:spcBef>
                <a:spcPts val="0"/>
              </a:spcBef>
              <a:spcAft>
                <a:spcPts val="0"/>
              </a:spcAft>
            </a:pPr>
            <a:r>
              <a:rPr lang="en-US" sz="2000" dirty="0"/>
              <a:t>Testing </a:t>
            </a:r>
            <a:r>
              <a:rPr lang="en-US" sz="2000"/>
              <a:t>and Certification </a:t>
            </a:r>
            <a:r>
              <a:rPr lang="en-US" sz="2000" dirty="0"/>
              <a:t>C</a:t>
            </a:r>
            <a:r>
              <a:rPr lang="en-US" sz="2000"/>
              <a:t>apabilities</a:t>
            </a:r>
            <a:endParaRPr lang="en-US" sz="2000" dirty="0"/>
          </a:p>
          <a:p>
            <a:pPr marL="793750" lvl="3" indent="-342900">
              <a:lnSpc>
                <a:spcPct val="110000"/>
              </a:lnSpc>
              <a:spcBef>
                <a:spcPts val="0"/>
              </a:spcBef>
              <a:spcAft>
                <a:spcPts val="0"/>
              </a:spcAft>
            </a:pPr>
            <a:endParaRPr lang="en-US" sz="2000" dirty="0"/>
          </a:p>
          <a:p>
            <a:pPr marL="793750" lvl="3" indent="-342900">
              <a:lnSpc>
                <a:spcPct val="110000"/>
              </a:lnSpc>
              <a:spcBef>
                <a:spcPts val="0"/>
              </a:spcBef>
              <a:spcAft>
                <a:spcPts val="0"/>
              </a:spcAft>
            </a:pPr>
            <a:endParaRPr lang="en-US" sz="2400" dirty="0"/>
          </a:p>
        </p:txBody>
      </p:sp>
      <p:sp>
        <p:nvSpPr>
          <p:cNvPr id="3" name="Rectangle 2"/>
          <p:cNvSpPr/>
          <p:nvPr/>
        </p:nvSpPr>
        <p:spPr>
          <a:xfrm>
            <a:off x="202292" y="1534509"/>
            <a:ext cx="11359088" cy="230654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48252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8322858357ED4DB8ACEC003F271AA8" ma:contentTypeVersion="4" ma:contentTypeDescription="Create a new document." ma:contentTypeScope="" ma:versionID="1a6a3cc58084c1ab6754aa50462a8c92">
  <xsd:schema xmlns:xsd="http://www.w3.org/2001/XMLSchema" xmlns:xs="http://www.w3.org/2001/XMLSchema" xmlns:p="http://schemas.microsoft.com/office/2006/metadata/properties" xmlns:ns2="bf5373a9-3ae6-4627-894d-852f27c3d4f0" targetNamespace="http://schemas.microsoft.com/office/2006/metadata/properties" ma:root="true" ma:fieldsID="9f61bb3dc0fe538cbd87f26019a2e2ec" ns2:_="">
    <xsd:import namespace="bf5373a9-3ae6-4627-894d-852f27c3d4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5373a9-3ae6-4627-894d-852f27c3d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36DBD7-38B7-4B76-B10F-35C4E5F5C3E5}">
  <ds:schemaRefs>
    <ds:schemaRef ds:uri="http://schemas.microsoft.com/sharepoint/v3/contenttype/forms"/>
  </ds:schemaRefs>
</ds:datastoreItem>
</file>

<file path=customXml/itemProps2.xml><?xml version="1.0" encoding="utf-8"?>
<ds:datastoreItem xmlns:ds="http://schemas.openxmlformats.org/officeDocument/2006/customXml" ds:itemID="{57FC4A02-0F19-47F3-972E-5058C4512F4E}">
  <ds:schemaRefs>
    <ds:schemaRef ds:uri="bf5373a9-3ae6-4627-894d-852f27c3d4f0"/>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http://purl.org/dc/dcmitype/"/>
    <ds:schemaRef ds:uri="http://purl.org/dc/terms/"/>
  </ds:schemaRefs>
</ds:datastoreItem>
</file>

<file path=customXml/itemProps3.xml><?xml version="1.0" encoding="utf-8"?>
<ds:datastoreItem xmlns:ds="http://schemas.openxmlformats.org/officeDocument/2006/customXml" ds:itemID="{319F023E-E3E1-490A-9926-805A002E82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5373a9-3ae6-4627-894d-852f27c3d4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7689</TotalTime>
  <Words>2645</Words>
  <Application>Microsoft Office PowerPoint</Application>
  <PresentationFormat>Widescreen</PresentationFormat>
  <Paragraphs>271</Paragraphs>
  <Slides>30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Verdana</vt:lpstr>
      <vt:lpstr>Wingdings</vt:lpstr>
      <vt:lpstr>Thème Office</vt:lpstr>
      <vt:lpstr>PowerPoint Presentation</vt:lpstr>
      <vt:lpstr>Challenges in Cybersecurity</vt:lpstr>
      <vt:lpstr>The EU's Cybersecurity Strategy for the Digital Decade (December 2020)</vt:lpstr>
      <vt:lpstr>Resilience, sovereignty, leadership</vt:lpstr>
      <vt:lpstr>Operational capacity: prevent, deter, respond</vt:lpstr>
      <vt:lpstr>Global and open cyberspace</vt:lpstr>
      <vt:lpstr>Specific objectives for ‘Cybersecurity and Trust’</vt:lpstr>
      <vt:lpstr>PowerPoint Presentation</vt:lpstr>
      <vt:lpstr>PowerPoint Presentation</vt:lpstr>
      <vt:lpstr>EU cybersecurity resilience, coordination and Cybersecurity Ranges (1/2)</vt:lpstr>
      <vt:lpstr>EU cybersecurity resilience, coordination and Cybersecurity Ranges (2/2)</vt:lpstr>
      <vt:lpstr>Capacity building of Security Operation Centres (SOCs) (1/3)</vt:lpstr>
      <vt:lpstr>Capacity building of Security Operation Centres (SOCs)(2/3)</vt:lpstr>
      <vt:lpstr>Capacity building of Security Operation Centres (SOCs)(3/3)</vt:lpstr>
      <vt:lpstr>Securing 5G Strategic Digital Infrastructures and Technologies (1/2)</vt:lpstr>
      <vt:lpstr>Securing 5G Strategic Digital Infrastructures and Technologies (2/2)</vt:lpstr>
      <vt:lpstr>Uptake of Innovative Cybersecurity Solutions (1/2)</vt:lpstr>
      <vt:lpstr>Uptake of Innovative Cybersecurity Solutions (2/2)</vt:lpstr>
      <vt:lpstr>Support to Cybersecurity in the Health Sector (1/2)</vt:lpstr>
      <vt:lpstr>Support to Cybersecurity in the Health Sector (2/2)</vt:lpstr>
      <vt:lpstr>PowerPoint Presentation</vt:lpstr>
      <vt:lpstr>Deploying the Network of National Coordination Centres with Member States (1/2)</vt:lpstr>
      <vt:lpstr>Deploying the Network of National Coordination Centres with Member States (2/2)</vt:lpstr>
      <vt:lpstr>Cybersecurity Community Support (1/2)</vt:lpstr>
      <vt:lpstr>Cybersecurity Community Support (2/2)</vt:lpstr>
      <vt:lpstr>Supporting the NIS Directive Implementation and National Cybersecurity Strategies (1/2)</vt:lpstr>
      <vt:lpstr>Supporting the NIS Directive Implementation and National Cybersecurity Strategies (2/2)</vt:lpstr>
      <vt:lpstr>Testing and certification capabilities (1/2)</vt:lpstr>
      <vt:lpstr>Testing and certification capabilities (2/2)</vt:lpstr>
      <vt:lpstr>Useful links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Enric.MITJANA@ec.europa.eu</dc:creator>
  <cp:lastModifiedBy>HOGENHOUT Wide (CNECT)</cp:lastModifiedBy>
  <cp:revision>135</cp:revision>
  <dcterms:created xsi:type="dcterms:W3CDTF">2021-06-11T08:31:56Z</dcterms:created>
  <dcterms:modified xsi:type="dcterms:W3CDTF">2022-04-04T13:03:14Z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pdateToken">
    <vt:lpwstr>1</vt:lpwstr>
  </property>
  <property fmtid="{D5CDD505-2E9C-101B-9397-08002B2CF9AE}" pid="3" name="Offisync_ServerID">
    <vt:lpwstr>0d3b22a6-6203-4efc-8e8e-b5279256493b</vt:lpwstr>
  </property>
  <property fmtid="{D5CDD505-2E9C-101B-9397-08002B2CF9AE}" pid="4" name="Offisync_ProviderInitializationData">
    <vt:lpwstr>https://webgate.ec.europa.eu/connected</vt:lpwstr>
  </property>
  <property fmtid="{D5CDD505-2E9C-101B-9397-08002B2CF9AE}" pid="5" name="Jive_LatestUserAccountName">
    <vt:lpwstr>hogenwi</vt:lpwstr>
  </property>
  <property fmtid="{D5CDD505-2E9C-101B-9397-08002B2CF9AE}" pid="6" name="Offisync_UniqueId">
    <vt:lpwstr>254125</vt:lpwstr>
  </property>
  <property fmtid="{D5CDD505-2E9C-101B-9397-08002B2CF9AE}" pid="7" name="Jive_VersionGuid">
    <vt:lpwstr>700809a9-cf22-4b35-8af6-e21f3ca3443e</vt:lpwstr>
  </property>
  <property fmtid="{D5CDD505-2E9C-101B-9397-08002B2CF9AE}" pid="8" name="ContentTypeId">
    <vt:lpwstr>0x010100E98322858357ED4DB8ACEC003F271AA8</vt:lpwstr>
  </property>
  <property fmtid="{D5CDD505-2E9C-101B-9397-08002B2CF9AE}" pid="9" name="MSIP_Label_6bd9ddd1-4d20-43f6-abfa-fc3c07406f94_Enabled">
    <vt:lpwstr>true</vt:lpwstr>
  </property>
  <property fmtid="{D5CDD505-2E9C-101B-9397-08002B2CF9AE}" pid="10" name="MSIP_Label_6bd9ddd1-4d20-43f6-abfa-fc3c07406f94_SetDate">
    <vt:lpwstr>2022-04-04T12:47:47Z</vt:lpwstr>
  </property>
  <property fmtid="{D5CDD505-2E9C-101B-9397-08002B2CF9AE}" pid="11" name="MSIP_Label_6bd9ddd1-4d20-43f6-abfa-fc3c07406f94_Method">
    <vt:lpwstr>Standard</vt:lpwstr>
  </property>
  <property fmtid="{D5CDD505-2E9C-101B-9397-08002B2CF9AE}" pid="12" name="MSIP_Label_6bd9ddd1-4d20-43f6-abfa-fc3c07406f94_Name">
    <vt:lpwstr>Commission Use</vt:lpwstr>
  </property>
  <property fmtid="{D5CDD505-2E9C-101B-9397-08002B2CF9AE}" pid="13" name="MSIP_Label_6bd9ddd1-4d20-43f6-abfa-fc3c07406f94_SiteId">
    <vt:lpwstr>b24c8b06-522c-46fe-9080-70926f8dddb1</vt:lpwstr>
  </property>
  <property fmtid="{D5CDD505-2E9C-101B-9397-08002B2CF9AE}" pid="14" name="MSIP_Label_6bd9ddd1-4d20-43f6-abfa-fc3c07406f94_ActionId">
    <vt:lpwstr>db497f55-df60-4d27-8c9e-37673d4a9c7c</vt:lpwstr>
  </property>
  <property fmtid="{D5CDD505-2E9C-101B-9397-08002B2CF9AE}" pid="15" name="MSIP_Label_6bd9ddd1-4d20-43f6-abfa-fc3c07406f94_ContentBits">
    <vt:lpwstr>0</vt:lpwstr>
  </property>
</Properties>
</file>