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63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7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6996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42025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95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8731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634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035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539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2704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07336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78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7497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14300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7352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4771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46739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901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BA635-BBF8-4DD5-B255-FD06155A847F}" type="datetimeFigureOut">
              <a:rPr lang="sk-SK" smtClean="0"/>
              <a:t>17. 1. 2022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5FF9671-E981-44A1-AB35-6A46CB698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984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alpha val="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8">
            <a:extLst>
              <a:ext uri="{FF2B5EF4-FFF2-40B4-BE49-F238E27FC236}">
                <a16:creationId xmlns:a16="http://schemas.microsoft.com/office/drawing/2014/main" id="{30F76E93-286A-44DC-9CEB-6CA8A7D0DEF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624361" y="915985"/>
            <a:ext cx="914400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 hangingPunct="1">
              <a:defRPr/>
            </a:pPr>
            <a:br>
              <a:rPr lang="sk-SK" altLang="pl-PL" sz="3600" b="1" dirty="0">
                <a:solidFill>
                  <a:srgbClr val="009543"/>
                </a:solidFill>
                <a:latin typeface="+mj-lt"/>
              </a:rPr>
            </a:br>
            <a:r>
              <a:rPr lang="en-GB" altLang="pl-PL" sz="3600" b="1" dirty="0">
                <a:solidFill>
                  <a:srgbClr val="009543"/>
                </a:solidFill>
                <a:latin typeface="+mj-lt"/>
              </a:rPr>
              <a:t>PRESENTATION TITLE (edit)</a:t>
            </a:r>
            <a:br>
              <a:rPr lang="en-GB" altLang="pl-PL" sz="3600" b="1" dirty="0">
                <a:solidFill>
                  <a:srgbClr val="009543"/>
                </a:solidFill>
                <a:latin typeface="+mj-lt"/>
              </a:rPr>
            </a:br>
            <a:r>
              <a:rPr lang="en-GB" altLang="pl-PL" sz="3600" dirty="0">
                <a:solidFill>
                  <a:srgbClr val="009543"/>
                </a:solidFill>
                <a:latin typeface="+mj-lt"/>
              </a:rPr>
              <a:t>Speaker name (edit)</a:t>
            </a:r>
            <a:br>
              <a:rPr lang="en-GB" altLang="pl-PL" sz="3600" dirty="0">
                <a:solidFill>
                  <a:srgbClr val="009543"/>
                </a:solidFill>
                <a:latin typeface="+mj-lt"/>
              </a:rPr>
            </a:br>
            <a:r>
              <a:rPr lang="en-GB" altLang="pl-PL" sz="3600" dirty="0">
                <a:solidFill>
                  <a:srgbClr val="009543"/>
                </a:solidFill>
                <a:latin typeface="+mj-lt"/>
              </a:rPr>
              <a:t>Organisation (edit)</a:t>
            </a:r>
            <a:br>
              <a:rPr lang="sk-SK" altLang="pl-PL" sz="3600" dirty="0">
                <a:solidFill>
                  <a:srgbClr val="009543"/>
                </a:solidFill>
                <a:latin typeface="+mj-lt"/>
              </a:rPr>
            </a:br>
            <a:endParaRPr lang="fr-FR" altLang="en-US" sz="3600" dirty="0">
              <a:solidFill>
                <a:srgbClr val="006491"/>
              </a:solidFill>
              <a:latin typeface="+mj-lt"/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1667C4C8-FA20-469F-9257-217C665CABDB}"/>
              </a:ext>
            </a:extLst>
          </p:cNvPr>
          <p:cNvSpPr txBox="1"/>
          <p:nvPr/>
        </p:nvSpPr>
        <p:spPr>
          <a:xfrm>
            <a:off x="1717041" y="5274527"/>
            <a:ext cx="6878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Networking event on Digital and Emerging Technologies and </a:t>
            </a:r>
          </a:p>
          <a:p>
            <a:pPr algn="ctr"/>
            <a:r>
              <a:rPr lang="en-US" dirty="0"/>
              <a:t>Human-</a:t>
            </a:r>
            <a:r>
              <a:rPr lang="en-US" dirty="0" err="1"/>
              <a:t>centred</a:t>
            </a:r>
            <a:r>
              <a:rPr lang="en-US" dirty="0"/>
              <a:t> AI</a:t>
            </a:r>
          </a:p>
          <a:p>
            <a:pPr algn="ctr"/>
            <a:endParaRPr lang="sk-SK" dirty="0"/>
          </a:p>
          <a:p>
            <a:pPr algn="ctr"/>
            <a:r>
              <a:rPr lang="sk-SK" dirty="0"/>
              <a:t>24 January, 2022</a:t>
            </a:r>
          </a:p>
        </p:txBody>
      </p:sp>
    </p:spTree>
    <p:extLst>
      <p:ext uri="{BB962C8B-B14F-4D97-AF65-F5344CB8AC3E}">
        <p14:creationId xmlns:p14="http://schemas.microsoft.com/office/powerpoint/2010/main" val="2318041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14BFB2-2DE1-4251-AF1B-FB4C1584A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sk-SK" dirty="0">
                <a:solidFill>
                  <a:srgbClr val="00B050"/>
                </a:solidFill>
              </a:rPr>
              <a:t>Short introduction of the institution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58BA1383-8A10-4901-986E-4B99C769E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pPr marL="0" indent="0" algn="ctr">
              <a:buNone/>
            </a:pPr>
            <a:endParaRPr lang="sk-SK" altLang="pl-PL" b="1" dirty="0">
              <a:solidFill>
                <a:srgbClr val="006491"/>
              </a:solidFill>
            </a:endParaRPr>
          </a:p>
          <a:p>
            <a:pPr marL="0" indent="0">
              <a:buNone/>
            </a:pPr>
            <a:r>
              <a:rPr lang="sk-SK" b="1" dirty="0">
                <a:solidFill>
                  <a:srgbClr val="006491"/>
                </a:solidFill>
              </a:rPr>
              <a:t>Please only mention the key characteristics of your institution that is relevant to the topic (infrastructure, research team etc.)</a:t>
            </a:r>
          </a:p>
        </p:txBody>
      </p:sp>
    </p:spTree>
    <p:extLst>
      <p:ext uri="{BB962C8B-B14F-4D97-AF65-F5344CB8AC3E}">
        <p14:creationId xmlns:p14="http://schemas.microsoft.com/office/powerpoint/2010/main" val="57993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0EE323-F0DD-42A4-A989-1B94267A7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pl-PL" dirty="0">
                <a:solidFill>
                  <a:srgbClr val="009543"/>
                </a:solidFill>
              </a:rPr>
              <a:t>Expertise </a:t>
            </a:r>
            <a:br>
              <a:rPr lang="sk-SK" altLang="pl-PL" dirty="0">
                <a:solidFill>
                  <a:srgbClr val="009543"/>
                </a:solidFill>
              </a:rPr>
            </a:br>
            <a:r>
              <a:rPr lang="sk-SK" altLang="pl-PL" dirty="0">
                <a:solidFill>
                  <a:srgbClr val="009543"/>
                </a:solidFill>
              </a:rPr>
              <a:t>(</a:t>
            </a:r>
            <a:r>
              <a:rPr lang="en-GB" altLang="pl-PL" dirty="0">
                <a:solidFill>
                  <a:srgbClr val="009543"/>
                </a:solidFill>
              </a:rPr>
              <a:t>of your institution/company</a:t>
            </a:r>
            <a:r>
              <a:rPr lang="hu-HU" altLang="pl-PL" dirty="0">
                <a:solidFill>
                  <a:srgbClr val="009543"/>
                </a:solidFill>
              </a:rPr>
              <a:t>/</a:t>
            </a:r>
            <a:r>
              <a:rPr lang="hu-HU" altLang="pl-PL" dirty="0" err="1">
                <a:solidFill>
                  <a:srgbClr val="009543"/>
                </a:solidFill>
              </a:rPr>
              <a:t>university</a:t>
            </a:r>
            <a:r>
              <a:rPr lang="en-GB" altLang="pl-PL" dirty="0">
                <a:solidFill>
                  <a:srgbClr val="009543"/>
                </a:solidFill>
              </a:rPr>
              <a:t>)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6A584EB-AF88-4B48-ABFF-24BEB0F7B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altLang="pl-PL" b="1" dirty="0">
                <a:solidFill>
                  <a:srgbClr val="006491"/>
                </a:solidFill>
              </a:rPr>
              <a:t>Your potential contribution to a consortium</a:t>
            </a:r>
            <a:br>
              <a:rPr lang="en-GB" altLang="pl-PL" b="1" dirty="0">
                <a:solidFill>
                  <a:srgbClr val="006491"/>
                </a:solidFill>
              </a:rPr>
            </a:br>
            <a:r>
              <a:rPr lang="en-GB" altLang="pl-PL" b="1" dirty="0">
                <a:solidFill>
                  <a:srgbClr val="006491"/>
                </a:solidFill>
              </a:rPr>
              <a:t>Keywords</a:t>
            </a:r>
            <a:endParaRPr lang="hu-HU" altLang="pl-PL" b="1" dirty="0">
              <a:solidFill>
                <a:srgbClr val="006491"/>
              </a:solidFill>
            </a:endParaRPr>
          </a:p>
          <a:p>
            <a:pPr marL="0" indent="0">
              <a:buNone/>
            </a:pPr>
            <a:r>
              <a:rPr lang="hu-HU" b="1" dirty="0" err="1">
                <a:solidFill>
                  <a:srgbClr val="006491"/>
                </a:solidFill>
              </a:rPr>
              <a:t>Running</a:t>
            </a:r>
            <a:r>
              <a:rPr lang="hu-HU" b="1" dirty="0">
                <a:solidFill>
                  <a:srgbClr val="006491"/>
                </a:solidFill>
              </a:rPr>
              <a:t>/</a:t>
            </a:r>
            <a:r>
              <a:rPr lang="hu-HU" b="1" dirty="0" err="1">
                <a:solidFill>
                  <a:srgbClr val="006491"/>
                </a:solidFill>
              </a:rPr>
              <a:t>completed</a:t>
            </a:r>
            <a:r>
              <a:rPr lang="hu-HU" b="1" dirty="0">
                <a:solidFill>
                  <a:srgbClr val="006491"/>
                </a:solidFill>
              </a:rPr>
              <a:t> </a:t>
            </a:r>
            <a:r>
              <a:rPr lang="hu-HU" b="1" dirty="0" err="1">
                <a:solidFill>
                  <a:srgbClr val="006491"/>
                </a:solidFill>
              </a:rPr>
              <a:t>international</a:t>
            </a:r>
            <a:r>
              <a:rPr lang="hu-HU" b="1" dirty="0">
                <a:solidFill>
                  <a:srgbClr val="006491"/>
                </a:solidFill>
              </a:rPr>
              <a:t> </a:t>
            </a:r>
            <a:r>
              <a:rPr lang="hu-HU" b="1" dirty="0" err="1">
                <a:solidFill>
                  <a:srgbClr val="006491"/>
                </a:solidFill>
              </a:rPr>
              <a:t>projects</a:t>
            </a:r>
            <a:r>
              <a:rPr lang="hu-HU" b="1" dirty="0">
                <a:solidFill>
                  <a:srgbClr val="006491"/>
                </a:solidFill>
              </a:rPr>
              <a:t> </a:t>
            </a:r>
            <a:r>
              <a:rPr lang="hu-HU" b="1" dirty="0" err="1">
                <a:solidFill>
                  <a:srgbClr val="006491"/>
                </a:solidFill>
              </a:rPr>
              <a:t>if</a:t>
            </a:r>
            <a:r>
              <a:rPr lang="hu-HU" b="1" dirty="0">
                <a:solidFill>
                  <a:srgbClr val="006491"/>
                </a:solidFill>
              </a:rPr>
              <a:t> </a:t>
            </a:r>
            <a:r>
              <a:rPr lang="hu-HU" b="1" dirty="0" err="1">
                <a:solidFill>
                  <a:srgbClr val="006491"/>
                </a:solidFill>
              </a:rPr>
              <a:t>any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84466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14BFB2-2DE1-4251-AF1B-FB4C1584A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sk-SK" altLang="pl-PL" dirty="0" err="1">
                <a:solidFill>
                  <a:srgbClr val="009543"/>
                </a:solidFill>
              </a:rPr>
              <a:t>Topic</a:t>
            </a:r>
            <a:r>
              <a:rPr lang="sk-SK" altLang="pl-PL" dirty="0">
                <a:solidFill>
                  <a:srgbClr val="009543"/>
                </a:solidFill>
              </a:rPr>
              <a:t> and </a:t>
            </a:r>
            <a:r>
              <a:rPr lang="sk-SK" altLang="pl-PL" dirty="0" err="1">
                <a:solidFill>
                  <a:srgbClr val="009543"/>
                </a:solidFill>
              </a:rPr>
              <a:t>project</a:t>
            </a:r>
            <a:r>
              <a:rPr lang="sk-SK" altLang="pl-PL" dirty="0">
                <a:solidFill>
                  <a:srgbClr val="009543"/>
                </a:solidFill>
              </a:rPr>
              <a:t> idea (</a:t>
            </a:r>
            <a:r>
              <a:rPr lang="sk-SK" altLang="pl-PL" dirty="0" err="1">
                <a:solidFill>
                  <a:srgbClr val="009543"/>
                </a:solidFill>
              </a:rPr>
              <a:t>edit</a:t>
            </a:r>
            <a:r>
              <a:rPr lang="sk-SK" altLang="pl-PL" dirty="0">
                <a:solidFill>
                  <a:srgbClr val="009543"/>
                </a:solidFill>
              </a:rPr>
              <a:t>)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58BA1383-8A10-4901-986E-4B99C769E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n-GB" altLang="pl-PL" b="1" dirty="0">
                <a:solidFill>
                  <a:srgbClr val="006491"/>
                </a:solidFill>
              </a:rPr>
              <a:t>Possible topic or topics </a:t>
            </a:r>
            <a:r>
              <a:rPr lang="sk-SK" altLang="pl-PL" b="1" dirty="0">
                <a:solidFill>
                  <a:srgbClr val="006491"/>
                </a:solidFill>
              </a:rPr>
              <a:t>of Horizon Europe </a:t>
            </a:r>
            <a:r>
              <a:rPr lang="en-GB" altLang="pl-PL" b="1" dirty="0">
                <a:solidFill>
                  <a:srgbClr val="006491"/>
                </a:solidFill>
              </a:rPr>
              <a:t>you wish to address</a:t>
            </a:r>
            <a:r>
              <a:rPr lang="hu-HU" altLang="pl-PL" b="1" dirty="0">
                <a:solidFill>
                  <a:srgbClr val="006491"/>
                </a:solidFill>
              </a:rPr>
              <a:t> (</a:t>
            </a:r>
            <a:r>
              <a:rPr lang="hu-HU" altLang="pl-PL" b="1" dirty="0" err="1">
                <a:solidFill>
                  <a:srgbClr val="006491"/>
                </a:solidFill>
              </a:rPr>
              <a:t>please</a:t>
            </a:r>
            <a:r>
              <a:rPr lang="hu-HU" altLang="pl-PL" b="1" dirty="0">
                <a:solidFill>
                  <a:srgbClr val="006491"/>
                </a:solidFill>
              </a:rPr>
              <a:t> </a:t>
            </a:r>
            <a:r>
              <a:rPr lang="hu-HU" altLang="pl-PL" b="1" dirty="0" err="1">
                <a:solidFill>
                  <a:srgbClr val="006491"/>
                </a:solidFill>
              </a:rPr>
              <a:t>try</a:t>
            </a:r>
            <a:r>
              <a:rPr lang="hu-HU" altLang="pl-PL" b="1" dirty="0">
                <a:solidFill>
                  <a:srgbClr val="006491"/>
                </a:solidFill>
              </a:rPr>
              <a:t> to link it to the </a:t>
            </a:r>
            <a:r>
              <a:rPr lang="hu-HU" altLang="pl-PL" b="1" dirty="0" err="1">
                <a:solidFill>
                  <a:srgbClr val="006491"/>
                </a:solidFill>
              </a:rPr>
              <a:t>energy</a:t>
            </a:r>
            <a:r>
              <a:rPr lang="hu-HU" altLang="pl-PL" b="1" dirty="0">
                <a:solidFill>
                  <a:srgbClr val="006491"/>
                </a:solidFill>
              </a:rPr>
              <a:t> </a:t>
            </a:r>
            <a:r>
              <a:rPr lang="hu-HU" altLang="pl-PL" b="1" dirty="0" err="1">
                <a:solidFill>
                  <a:srgbClr val="006491"/>
                </a:solidFill>
              </a:rPr>
              <a:t>related</a:t>
            </a:r>
            <a:r>
              <a:rPr lang="hu-HU" altLang="pl-PL" b="1" dirty="0">
                <a:solidFill>
                  <a:srgbClr val="006491"/>
                </a:solidFill>
              </a:rPr>
              <a:t> </a:t>
            </a:r>
            <a:r>
              <a:rPr lang="hu-HU" altLang="pl-PL" b="1" dirty="0" err="1">
                <a:solidFill>
                  <a:srgbClr val="006491"/>
                </a:solidFill>
              </a:rPr>
              <a:t>topics</a:t>
            </a:r>
            <a:r>
              <a:rPr lang="hu-HU" altLang="pl-PL" b="1" dirty="0">
                <a:solidFill>
                  <a:srgbClr val="006491"/>
                </a:solidFill>
              </a:rPr>
              <a:t> we </a:t>
            </a:r>
            <a:r>
              <a:rPr lang="hu-HU" altLang="pl-PL" b="1" dirty="0" err="1">
                <a:solidFill>
                  <a:srgbClr val="006491"/>
                </a:solidFill>
              </a:rPr>
              <a:t>indicated</a:t>
            </a:r>
            <a:r>
              <a:rPr lang="hu-HU" altLang="pl-PL" b="1" dirty="0">
                <a:solidFill>
                  <a:srgbClr val="006491"/>
                </a:solidFill>
              </a:rPr>
              <a:t> in the </a:t>
            </a:r>
            <a:r>
              <a:rPr lang="hu-HU" altLang="pl-PL" b="1" dirty="0" err="1">
                <a:solidFill>
                  <a:srgbClr val="006491"/>
                </a:solidFill>
              </a:rPr>
              <a:t>invitation</a:t>
            </a:r>
            <a:r>
              <a:rPr lang="hu-HU" altLang="pl-PL" b="1" dirty="0">
                <a:solidFill>
                  <a:srgbClr val="006491"/>
                </a:solidFill>
              </a:rPr>
              <a:t> </a:t>
            </a:r>
            <a:r>
              <a:rPr lang="hu-HU" altLang="pl-PL" b="1" dirty="0" err="1">
                <a:solidFill>
                  <a:srgbClr val="006491"/>
                </a:solidFill>
              </a:rPr>
              <a:t>letter</a:t>
            </a:r>
            <a:r>
              <a:rPr lang="hu-HU" altLang="pl-PL" b="1" dirty="0">
                <a:solidFill>
                  <a:srgbClr val="006491"/>
                </a:solidFill>
              </a:rPr>
              <a:t>). </a:t>
            </a:r>
            <a:r>
              <a:rPr lang="hu-HU" altLang="pl-PL" b="1" dirty="0" err="1">
                <a:solidFill>
                  <a:srgbClr val="006491"/>
                </a:solidFill>
              </a:rPr>
              <a:t>If</a:t>
            </a:r>
            <a:r>
              <a:rPr lang="hu-HU" altLang="pl-PL" b="1" dirty="0">
                <a:solidFill>
                  <a:srgbClr val="006491"/>
                </a:solidFill>
              </a:rPr>
              <a:t> </a:t>
            </a:r>
            <a:r>
              <a:rPr lang="hu-HU" altLang="pl-PL" b="1" dirty="0" err="1">
                <a:solidFill>
                  <a:srgbClr val="006491"/>
                </a:solidFill>
              </a:rPr>
              <a:t>there</a:t>
            </a:r>
            <a:r>
              <a:rPr lang="hu-HU" altLang="pl-PL" b="1" dirty="0">
                <a:solidFill>
                  <a:srgbClr val="006491"/>
                </a:solidFill>
              </a:rPr>
              <a:t> </a:t>
            </a:r>
            <a:r>
              <a:rPr lang="hu-HU" altLang="pl-PL" b="1" dirty="0" err="1">
                <a:solidFill>
                  <a:srgbClr val="006491"/>
                </a:solidFill>
              </a:rPr>
              <a:t>are</a:t>
            </a:r>
            <a:r>
              <a:rPr lang="hu-HU" altLang="pl-PL" b="1" dirty="0">
                <a:solidFill>
                  <a:srgbClr val="006491"/>
                </a:solidFill>
              </a:rPr>
              <a:t> </a:t>
            </a:r>
            <a:r>
              <a:rPr lang="hu-HU" altLang="pl-PL" b="1" dirty="0" err="1">
                <a:solidFill>
                  <a:srgbClr val="006491"/>
                </a:solidFill>
              </a:rPr>
              <a:t>concrete</a:t>
            </a:r>
            <a:r>
              <a:rPr lang="hu-HU" altLang="pl-PL" b="1" dirty="0">
                <a:solidFill>
                  <a:srgbClr val="006491"/>
                </a:solidFill>
              </a:rPr>
              <a:t> </a:t>
            </a:r>
            <a:r>
              <a:rPr lang="hu-HU" altLang="pl-PL" b="1" dirty="0" err="1">
                <a:solidFill>
                  <a:srgbClr val="006491"/>
                </a:solidFill>
              </a:rPr>
              <a:t>calls</a:t>
            </a:r>
            <a:r>
              <a:rPr lang="hu-HU" altLang="pl-PL" b="1" dirty="0">
                <a:solidFill>
                  <a:srgbClr val="006491"/>
                </a:solidFill>
              </a:rPr>
              <a:t>, </a:t>
            </a:r>
            <a:r>
              <a:rPr lang="hu-HU" altLang="pl-PL" b="1" dirty="0" err="1">
                <a:solidFill>
                  <a:srgbClr val="006491"/>
                </a:solidFill>
              </a:rPr>
              <a:t>you</a:t>
            </a:r>
            <a:r>
              <a:rPr lang="hu-HU" altLang="pl-PL" b="1" dirty="0">
                <a:solidFill>
                  <a:srgbClr val="006491"/>
                </a:solidFill>
              </a:rPr>
              <a:t> </a:t>
            </a:r>
            <a:r>
              <a:rPr lang="hu-HU" altLang="pl-PL" b="1" dirty="0" err="1">
                <a:solidFill>
                  <a:srgbClr val="006491"/>
                </a:solidFill>
              </a:rPr>
              <a:t>are</a:t>
            </a:r>
            <a:r>
              <a:rPr lang="hu-HU" altLang="pl-PL" b="1" dirty="0">
                <a:solidFill>
                  <a:srgbClr val="006491"/>
                </a:solidFill>
              </a:rPr>
              <a:t> </a:t>
            </a:r>
            <a:r>
              <a:rPr lang="hu-HU" altLang="pl-PL" b="1" dirty="0" err="1">
                <a:solidFill>
                  <a:srgbClr val="006491"/>
                </a:solidFill>
              </a:rPr>
              <a:t>interested</a:t>
            </a:r>
            <a:r>
              <a:rPr lang="hu-HU" altLang="pl-PL" b="1" dirty="0">
                <a:solidFill>
                  <a:srgbClr val="006491"/>
                </a:solidFill>
              </a:rPr>
              <a:t> in, </a:t>
            </a:r>
            <a:r>
              <a:rPr lang="hu-HU" altLang="pl-PL" b="1" dirty="0" err="1">
                <a:solidFill>
                  <a:srgbClr val="006491"/>
                </a:solidFill>
              </a:rPr>
              <a:t>please</a:t>
            </a:r>
            <a:r>
              <a:rPr lang="hu-HU" altLang="pl-PL" b="1" dirty="0">
                <a:solidFill>
                  <a:srgbClr val="006491"/>
                </a:solidFill>
              </a:rPr>
              <a:t> </a:t>
            </a:r>
            <a:r>
              <a:rPr lang="hu-HU" altLang="pl-PL" b="1" dirty="0" err="1">
                <a:solidFill>
                  <a:srgbClr val="006491"/>
                </a:solidFill>
              </a:rPr>
              <a:t>specify</a:t>
            </a:r>
            <a:r>
              <a:rPr lang="hu-HU" altLang="pl-PL" b="1" dirty="0">
                <a:solidFill>
                  <a:srgbClr val="006491"/>
                </a:solidFill>
              </a:rPr>
              <a:t>!</a:t>
            </a:r>
            <a:endParaRPr lang="en-GB" altLang="pl-PL" b="1" dirty="0">
              <a:solidFill>
                <a:srgbClr val="006491"/>
              </a:solidFill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77446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0EE323-F0DD-42A4-A989-1B94267A7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pl-PL" dirty="0" err="1">
                <a:solidFill>
                  <a:srgbClr val="009543"/>
                </a:solidFill>
              </a:rPr>
              <a:t>Contact</a:t>
            </a:r>
            <a:r>
              <a:rPr lang="sk-SK" altLang="pl-PL" dirty="0">
                <a:solidFill>
                  <a:srgbClr val="009543"/>
                </a:solidFill>
              </a:rPr>
              <a:t> </a:t>
            </a:r>
            <a:r>
              <a:rPr lang="sk-SK" altLang="pl-PL" dirty="0" err="1">
                <a:solidFill>
                  <a:srgbClr val="009543"/>
                </a:solidFill>
              </a:rPr>
              <a:t>details</a:t>
            </a:r>
            <a:r>
              <a:rPr lang="sk-SK" altLang="pl-PL" dirty="0">
                <a:solidFill>
                  <a:srgbClr val="009543"/>
                </a:solidFill>
              </a:rPr>
              <a:t> 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6A584EB-AF88-4B48-ABFF-24BEB0F7B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b="1" dirty="0" err="1">
                <a:solidFill>
                  <a:srgbClr val="006491"/>
                </a:solidFill>
              </a:rPr>
              <a:t>Please</a:t>
            </a:r>
            <a:r>
              <a:rPr lang="sk-SK" b="1" dirty="0">
                <a:solidFill>
                  <a:srgbClr val="006491"/>
                </a:solidFill>
              </a:rPr>
              <a:t> </a:t>
            </a:r>
            <a:r>
              <a:rPr lang="sk-SK" b="1" dirty="0" err="1">
                <a:solidFill>
                  <a:srgbClr val="006491"/>
                </a:solidFill>
              </a:rPr>
              <a:t>insert</a:t>
            </a:r>
            <a:r>
              <a:rPr lang="sk-SK" b="1" dirty="0">
                <a:solidFill>
                  <a:srgbClr val="006491"/>
                </a:solidFill>
              </a:rPr>
              <a:t> </a:t>
            </a:r>
            <a:r>
              <a:rPr lang="sk-SK" b="1" dirty="0" err="1">
                <a:solidFill>
                  <a:srgbClr val="006491"/>
                </a:solidFill>
              </a:rPr>
              <a:t>your</a:t>
            </a:r>
            <a:r>
              <a:rPr lang="sk-SK" b="1" dirty="0">
                <a:solidFill>
                  <a:srgbClr val="006491"/>
                </a:solidFill>
              </a:rPr>
              <a:t> </a:t>
            </a:r>
            <a:r>
              <a:rPr lang="sk-SK" b="1" dirty="0" err="1">
                <a:solidFill>
                  <a:srgbClr val="006491"/>
                </a:solidFill>
              </a:rPr>
              <a:t>contact</a:t>
            </a:r>
            <a:r>
              <a:rPr lang="sk-SK" b="1" dirty="0">
                <a:solidFill>
                  <a:srgbClr val="006491"/>
                </a:solidFill>
              </a:rPr>
              <a:t> </a:t>
            </a:r>
            <a:r>
              <a:rPr lang="sk-SK" b="1" dirty="0" err="1">
                <a:solidFill>
                  <a:srgbClr val="006491"/>
                </a:solidFill>
              </a:rPr>
              <a:t>details</a:t>
            </a:r>
            <a:r>
              <a:rPr lang="sk-SK" b="1" dirty="0">
                <a:solidFill>
                  <a:srgbClr val="006491"/>
                </a:solidFill>
              </a:rPr>
              <a:t> </a:t>
            </a:r>
            <a:r>
              <a:rPr lang="sk-SK" b="1" dirty="0" err="1">
                <a:solidFill>
                  <a:srgbClr val="006491"/>
                </a:solidFill>
              </a:rPr>
              <a:t>here</a:t>
            </a:r>
            <a:endParaRPr lang="sk-SK" b="1" dirty="0">
              <a:solidFill>
                <a:srgbClr val="006491"/>
              </a:solidFill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67933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7E0DB3-A9D0-4893-A162-1ED335974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You are certainly allowed to add more slides for sharing but your presentation should not be longer than </a:t>
            </a:r>
            <a:r>
              <a:rPr lang="en-GB"/>
              <a:t>4</a:t>
            </a:r>
            <a:r>
              <a:rPr lang="sk-SK"/>
              <a:t> </a:t>
            </a:r>
            <a:r>
              <a:rPr lang="sk-SK" dirty="0"/>
              <a:t>minutes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B07698B-1847-477B-B578-806171169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fr-BE" dirty="0"/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54289464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164</Words>
  <Application>Microsoft Office PowerPoint</Application>
  <PresentationFormat>Widescreen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Fazeta</vt:lpstr>
      <vt:lpstr> PRESENTATION TITLE (edit) Speaker name (edit) Organisation (edit) </vt:lpstr>
      <vt:lpstr>Short introduction of the institution</vt:lpstr>
      <vt:lpstr>Expertise  (of your institution/company/university)</vt:lpstr>
      <vt:lpstr>Topic and project idea (edit)</vt:lpstr>
      <vt:lpstr>Contact details </vt:lpstr>
      <vt:lpstr>You are certainly allowed to add more slides for sharing but your presentation should not be longer than 4 minutes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(edit) Speaker name (edit) Organisation (edit)</dc:title>
  <dc:creator>Rua Terezia</dc:creator>
  <cp:lastModifiedBy>Aliki Varella</cp:lastModifiedBy>
  <cp:revision>8</cp:revision>
  <dcterms:created xsi:type="dcterms:W3CDTF">2021-04-15T06:02:10Z</dcterms:created>
  <dcterms:modified xsi:type="dcterms:W3CDTF">2022-01-17T16:31:22Z</dcterms:modified>
</cp:coreProperties>
</file>